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48" r:id="rId2"/>
  </p:sldMasterIdLst>
  <p:notesMasterIdLst>
    <p:notesMasterId r:id="rId28"/>
  </p:notesMasterIdLst>
  <p:sldIdLst>
    <p:sldId id="259" r:id="rId3"/>
    <p:sldId id="261" r:id="rId4"/>
    <p:sldId id="305" r:id="rId5"/>
    <p:sldId id="263" r:id="rId6"/>
    <p:sldId id="280" r:id="rId7"/>
    <p:sldId id="281" r:id="rId8"/>
    <p:sldId id="282" r:id="rId9"/>
    <p:sldId id="296" r:id="rId10"/>
    <p:sldId id="283" r:id="rId11"/>
    <p:sldId id="284" r:id="rId12"/>
    <p:sldId id="288" r:id="rId13"/>
    <p:sldId id="297" r:id="rId14"/>
    <p:sldId id="290" r:id="rId15"/>
    <p:sldId id="292" r:id="rId16"/>
    <p:sldId id="287" r:id="rId17"/>
    <p:sldId id="289" r:id="rId18"/>
    <p:sldId id="309" r:id="rId19"/>
    <p:sldId id="293" r:id="rId20"/>
    <p:sldId id="312" r:id="rId21"/>
    <p:sldId id="298" r:id="rId22"/>
    <p:sldId id="311" r:id="rId23"/>
    <p:sldId id="294" r:id="rId24"/>
    <p:sldId id="295" r:id="rId25"/>
    <p:sldId id="313" r:id="rId26"/>
    <p:sldId id="269" r:id="rId27"/>
  </p:sldIdLst>
  <p:sldSz cx="9144000" cy="6858000" type="screen4x3"/>
  <p:notesSz cx="6858000" cy="9144000"/>
  <p:embeddedFontLst>
    <p:embeddedFont>
      <p:font typeface="B Titr" panose="00000700000000000000" pitchFamily="2" charset="-78"/>
      <p:bold r:id="rId29"/>
    </p:embeddedFont>
    <p:embeddedFont>
      <p:font typeface="Calibri" panose="020F0502020204030204" pitchFamily="34" charset="0"/>
      <p:regular r:id="rId30"/>
      <p:bold r:id="rId31"/>
      <p:italic r:id="rId32"/>
      <p:boldItalic r:id="rId33"/>
    </p:embeddedFont>
    <p:embeddedFont>
      <p:font typeface="Georgia" panose="02040502050405020303" pitchFamily="18" charset="0"/>
      <p:regular r:id="rId34"/>
      <p:bold r:id="rId35"/>
      <p:italic r:id="rId36"/>
      <p:boldItalic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576">
          <p15:clr>
            <a:srgbClr val="A4A3A4"/>
          </p15:clr>
        </p15:guide>
        <p15:guide id="3" pos="2880">
          <p15:clr>
            <a:srgbClr val="A4A3A4"/>
          </p15:clr>
        </p15:guide>
        <p15:guide id="4" pos="28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475" autoAdjust="0"/>
    <p:restoredTop sz="88187" autoAdjust="0"/>
  </p:normalViewPr>
  <p:slideViewPr>
    <p:cSldViewPr>
      <p:cViewPr varScale="1">
        <p:scale>
          <a:sx n="56" d="100"/>
          <a:sy n="56" d="100"/>
        </p:scale>
        <p:origin x="1122" y="72"/>
      </p:cViewPr>
      <p:guideLst>
        <p:guide orient="horz" pos="2160"/>
        <p:guide orient="horz" pos="576"/>
        <p:guide pos="2880"/>
        <p:guide pos="28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30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5.fntdata"/><Relationship Id="rId38"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1.fntdata"/><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2.fntdata"/><Relationship Id="rId35" Type="http://schemas.openxmlformats.org/officeDocument/2006/relationships/font" Target="fonts/font7.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A7238C-45F5-47A3-8A40-63CDCF4FD70D}" type="doc">
      <dgm:prSet loTypeId="urn:microsoft.com/office/officeart/2005/8/layout/orgChart1" loCatId="hierarchy" qsTypeId="urn:microsoft.com/office/officeart/2005/8/quickstyle/3d2" qsCatId="3D" csTypeId="urn:microsoft.com/office/officeart/2005/8/colors/accent1_2" csCatId="accent1" phldr="1"/>
      <dgm:spPr/>
      <dgm:t>
        <a:bodyPr/>
        <a:lstStyle/>
        <a:p>
          <a:endParaRPr lang="en-US"/>
        </a:p>
      </dgm:t>
    </dgm:pt>
    <dgm:pt modelId="{38DAC354-747F-4B0D-8384-107E0506AD0A}">
      <dgm:prSet phldrT="[Text]"/>
      <dgm:spPr>
        <a:solidFill>
          <a:srgbClr val="C00000"/>
        </a:solidFill>
      </dgm:spPr>
      <dgm:t>
        <a:bodyPr/>
        <a:lstStyle/>
        <a:p>
          <a:r>
            <a:rPr lang="fa-IR" dirty="0">
              <a:cs typeface="B Titr" panose="00000700000000000000" pitchFamily="2" charset="-78"/>
            </a:rPr>
            <a:t>آنالیز وبررسی مشکل</a:t>
          </a:r>
          <a:endParaRPr lang="en-US" dirty="0">
            <a:cs typeface="B Titr" panose="00000700000000000000" pitchFamily="2" charset="-78"/>
          </a:endParaRPr>
        </a:p>
      </dgm:t>
    </dgm:pt>
    <dgm:pt modelId="{E1B76952-19C9-4A5A-BAE9-62841D720522}" type="parTrans" cxnId="{894A473B-C7E6-4F28-AA2F-5BF17F51276C}">
      <dgm:prSet/>
      <dgm:spPr/>
      <dgm:t>
        <a:bodyPr/>
        <a:lstStyle/>
        <a:p>
          <a:endParaRPr lang="en-US"/>
        </a:p>
      </dgm:t>
    </dgm:pt>
    <dgm:pt modelId="{CC616FD2-8BD2-4103-AA4C-380A85E033E6}" type="sibTrans" cxnId="{894A473B-C7E6-4F28-AA2F-5BF17F51276C}">
      <dgm:prSet/>
      <dgm:spPr/>
      <dgm:t>
        <a:bodyPr/>
        <a:lstStyle/>
        <a:p>
          <a:endParaRPr lang="en-US"/>
        </a:p>
      </dgm:t>
    </dgm:pt>
    <dgm:pt modelId="{5B5919F0-F79A-4621-BC26-10965821F14D}">
      <dgm:prSet phldrT="[Text]" custT="1"/>
      <dgm:spPr>
        <a:solidFill>
          <a:srgbClr val="00B0F0"/>
        </a:solidFill>
      </dgm:spPr>
      <dgm:t>
        <a:bodyPr/>
        <a:lstStyle/>
        <a:p>
          <a:r>
            <a:rPr lang="fa-IR" sz="3600" dirty="0">
              <a:cs typeface="B Titr" panose="00000700000000000000" pitchFamily="2" charset="-78"/>
            </a:rPr>
            <a:t>اجراءقوانین و استانداردها</a:t>
          </a:r>
          <a:endParaRPr lang="en-US" sz="3600" dirty="0">
            <a:cs typeface="B Titr" panose="00000700000000000000" pitchFamily="2" charset="-78"/>
          </a:endParaRPr>
        </a:p>
      </dgm:t>
    </dgm:pt>
    <dgm:pt modelId="{CB6E499B-D117-4FC0-A816-0575E9FEDE58}" type="parTrans" cxnId="{64448384-27DD-4BAC-9B0E-A996756CACD8}">
      <dgm:prSet/>
      <dgm:spPr/>
      <dgm:t>
        <a:bodyPr/>
        <a:lstStyle/>
        <a:p>
          <a:endParaRPr lang="en-US"/>
        </a:p>
      </dgm:t>
    </dgm:pt>
    <dgm:pt modelId="{82FDA2FA-600B-479C-A23D-9F9FCCA59FA4}" type="sibTrans" cxnId="{64448384-27DD-4BAC-9B0E-A996756CACD8}">
      <dgm:prSet/>
      <dgm:spPr/>
      <dgm:t>
        <a:bodyPr/>
        <a:lstStyle/>
        <a:p>
          <a:endParaRPr lang="en-US"/>
        </a:p>
      </dgm:t>
    </dgm:pt>
    <dgm:pt modelId="{C6472E31-3D55-421D-8684-E3034B5C35ED}">
      <dgm:prSet phldrT="[Text]" custT="1"/>
      <dgm:spPr>
        <a:solidFill>
          <a:srgbClr val="92D050"/>
        </a:solidFill>
      </dgm:spPr>
      <dgm:t>
        <a:bodyPr/>
        <a:lstStyle/>
        <a:p>
          <a:r>
            <a:rPr lang="fa-IR" sz="3600" dirty="0">
              <a:cs typeface="B Titr" panose="00000700000000000000" pitchFamily="2" charset="-78"/>
            </a:rPr>
            <a:t>قوانین و استانداردهای موجود</a:t>
          </a:r>
          <a:endParaRPr lang="en-US" sz="3600" dirty="0">
            <a:cs typeface="B Titr" panose="00000700000000000000" pitchFamily="2" charset="-78"/>
          </a:endParaRPr>
        </a:p>
      </dgm:t>
    </dgm:pt>
    <dgm:pt modelId="{D0E3CFA9-5E4F-42E9-8111-F29E5FB37F84}" type="parTrans" cxnId="{278E0299-6B17-4737-B1CC-15839EF78223}">
      <dgm:prSet/>
      <dgm:spPr/>
      <dgm:t>
        <a:bodyPr/>
        <a:lstStyle/>
        <a:p>
          <a:endParaRPr lang="en-US"/>
        </a:p>
      </dgm:t>
    </dgm:pt>
    <dgm:pt modelId="{73AD0FEF-7265-40B9-B2DC-D4C150A54CD0}" type="sibTrans" cxnId="{278E0299-6B17-4737-B1CC-15839EF78223}">
      <dgm:prSet/>
      <dgm:spPr/>
      <dgm:t>
        <a:bodyPr/>
        <a:lstStyle/>
        <a:p>
          <a:endParaRPr lang="en-US"/>
        </a:p>
      </dgm:t>
    </dgm:pt>
    <dgm:pt modelId="{990DC99B-AF86-4022-B98B-35E848077D83}" type="pres">
      <dgm:prSet presAssocID="{21A7238C-45F5-47A3-8A40-63CDCF4FD70D}" presName="hierChild1" presStyleCnt="0">
        <dgm:presLayoutVars>
          <dgm:orgChart val="1"/>
          <dgm:chPref val="1"/>
          <dgm:dir/>
          <dgm:animOne val="branch"/>
          <dgm:animLvl val="lvl"/>
          <dgm:resizeHandles/>
        </dgm:presLayoutVars>
      </dgm:prSet>
      <dgm:spPr/>
      <dgm:t>
        <a:bodyPr/>
        <a:lstStyle/>
        <a:p>
          <a:endParaRPr lang="en-US"/>
        </a:p>
      </dgm:t>
    </dgm:pt>
    <dgm:pt modelId="{1664AEE9-996F-47D3-B301-696C63C10D4D}" type="pres">
      <dgm:prSet presAssocID="{38DAC354-747F-4B0D-8384-107E0506AD0A}" presName="hierRoot1" presStyleCnt="0">
        <dgm:presLayoutVars>
          <dgm:hierBranch val="init"/>
        </dgm:presLayoutVars>
      </dgm:prSet>
      <dgm:spPr/>
    </dgm:pt>
    <dgm:pt modelId="{7C08E7A0-D65E-44CC-8129-F0616340AF8A}" type="pres">
      <dgm:prSet presAssocID="{38DAC354-747F-4B0D-8384-107E0506AD0A}" presName="rootComposite1" presStyleCnt="0"/>
      <dgm:spPr/>
    </dgm:pt>
    <dgm:pt modelId="{CB6CEB81-3A17-4F54-82C3-6A49737A84B4}" type="pres">
      <dgm:prSet presAssocID="{38DAC354-747F-4B0D-8384-107E0506AD0A}" presName="rootText1" presStyleLbl="node0" presStyleIdx="0" presStyleCnt="1" custLinFactNeighborX="-1498" custLinFactNeighborY="593">
        <dgm:presLayoutVars>
          <dgm:chPref val="3"/>
        </dgm:presLayoutVars>
      </dgm:prSet>
      <dgm:spPr/>
      <dgm:t>
        <a:bodyPr/>
        <a:lstStyle/>
        <a:p>
          <a:endParaRPr lang="en-US"/>
        </a:p>
      </dgm:t>
    </dgm:pt>
    <dgm:pt modelId="{7119CC40-2E49-4124-83DC-4725B2E18FDF}" type="pres">
      <dgm:prSet presAssocID="{38DAC354-747F-4B0D-8384-107E0506AD0A}" presName="rootConnector1" presStyleLbl="node1" presStyleIdx="0" presStyleCnt="0"/>
      <dgm:spPr/>
      <dgm:t>
        <a:bodyPr/>
        <a:lstStyle/>
        <a:p>
          <a:endParaRPr lang="en-US"/>
        </a:p>
      </dgm:t>
    </dgm:pt>
    <dgm:pt modelId="{978D4E10-1472-41A5-8A3B-253C07DA7CBF}" type="pres">
      <dgm:prSet presAssocID="{38DAC354-747F-4B0D-8384-107E0506AD0A}" presName="hierChild2" presStyleCnt="0"/>
      <dgm:spPr/>
    </dgm:pt>
    <dgm:pt modelId="{76181097-B778-47D9-9E36-7A665F106BAD}" type="pres">
      <dgm:prSet presAssocID="{CB6E499B-D117-4FC0-A816-0575E9FEDE58}" presName="Name37" presStyleLbl="parChTrans1D2" presStyleIdx="0" presStyleCnt="2"/>
      <dgm:spPr/>
      <dgm:t>
        <a:bodyPr/>
        <a:lstStyle/>
        <a:p>
          <a:endParaRPr lang="en-US"/>
        </a:p>
      </dgm:t>
    </dgm:pt>
    <dgm:pt modelId="{F001AD63-4615-4140-A512-EE752E7DE1A3}" type="pres">
      <dgm:prSet presAssocID="{5B5919F0-F79A-4621-BC26-10965821F14D}" presName="hierRoot2" presStyleCnt="0">
        <dgm:presLayoutVars>
          <dgm:hierBranch val="init"/>
        </dgm:presLayoutVars>
      </dgm:prSet>
      <dgm:spPr/>
    </dgm:pt>
    <dgm:pt modelId="{6A043C6A-5624-47B9-91F0-2B2E5F67A1BF}" type="pres">
      <dgm:prSet presAssocID="{5B5919F0-F79A-4621-BC26-10965821F14D}" presName="rootComposite" presStyleCnt="0"/>
      <dgm:spPr/>
    </dgm:pt>
    <dgm:pt modelId="{A7F5EF30-CDD5-4A2E-9447-0E557F481C4F}" type="pres">
      <dgm:prSet presAssocID="{5B5919F0-F79A-4621-BC26-10965821F14D}" presName="rootText" presStyleLbl="node2" presStyleIdx="0" presStyleCnt="2">
        <dgm:presLayoutVars>
          <dgm:chPref val="3"/>
        </dgm:presLayoutVars>
      </dgm:prSet>
      <dgm:spPr/>
      <dgm:t>
        <a:bodyPr/>
        <a:lstStyle/>
        <a:p>
          <a:endParaRPr lang="en-US"/>
        </a:p>
      </dgm:t>
    </dgm:pt>
    <dgm:pt modelId="{4A1A9A37-AB24-4496-B59C-EFAD8C278474}" type="pres">
      <dgm:prSet presAssocID="{5B5919F0-F79A-4621-BC26-10965821F14D}" presName="rootConnector" presStyleLbl="node2" presStyleIdx="0" presStyleCnt="2"/>
      <dgm:spPr/>
      <dgm:t>
        <a:bodyPr/>
        <a:lstStyle/>
        <a:p>
          <a:endParaRPr lang="en-US"/>
        </a:p>
      </dgm:t>
    </dgm:pt>
    <dgm:pt modelId="{DC459258-ACDE-4BF4-A92B-79F0D99B0C69}" type="pres">
      <dgm:prSet presAssocID="{5B5919F0-F79A-4621-BC26-10965821F14D}" presName="hierChild4" presStyleCnt="0"/>
      <dgm:spPr/>
    </dgm:pt>
    <dgm:pt modelId="{CD972AC2-D3ED-4916-BBDD-3809DC25477F}" type="pres">
      <dgm:prSet presAssocID="{5B5919F0-F79A-4621-BC26-10965821F14D}" presName="hierChild5" presStyleCnt="0"/>
      <dgm:spPr/>
    </dgm:pt>
    <dgm:pt modelId="{825C73F1-A09A-4233-935B-492F5479E336}" type="pres">
      <dgm:prSet presAssocID="{D0E3CFA9-5E4F-42E9-8111-F29E5FB37F84}" presName="Name37" presStyleLbl="parChTrans1D2" presStyleIdx="1" presStyleCnt="2"/>
      <dgm:spPr/>
      <dgm:t>
        <a:bodyPr/>
        <a:lstStyle/>
        <a:p>
          <a:endParaRPr lang="en-US"/>
        </a:p>
      </dgm:t>
    </dgm:pt>
    <dgm:pt modelId="{D72E5F84-D279-4EA2-A4FE-6A15D4E90586}" type="pres">
      <dgm:prSet presAssocID="{C6472E31-3D55-421D-8684-E3034B5C35ED}" presName="hierRoot2" presStyleCnt="0">
        <dgm:presLayoutVars>
          <dgm:hierBranch val="init"/>
        </dgm:presLayoutVars>
      </dgm:prSet>
      <dgm:spPr/>
    </dgm:pt>
    <dgm:pt modelId="{FBD2C260-99AD-40E8-A28F-242A2AC358C8}" type="pres">
      <dgm:prSet presAssocID="{C6472E31-3D55-421D-8684-E3034B5C35ED}" presName="rootComposite" presStyleCnt="0"/>
      <dgm:spPr/>
    </dgm:pt>
    <dgm:pt modelId="{81CACB70-3DD2-42E1-B0D3-E66D8ADAA5BC}" type="pres">
      <dgm:prSet presAssocID="{C6472E31-3D55-421D-8684-E3034B5C35ED}" presName="rootText" presStyleLbl="node2" presStyleIdx="1" presStyleCnt="2" custScaleX="110282" custLinFactNeighborX="-1917" custLinFactNeighborY="-392">
        <dgm:presLayoutVars>
          <dgm:chPref val="3"/>
        </dgm:presLayoutVars>
      </dgm:prSet>
      <dgm:spPr/>
      <dgm:t>
        <a:bodyPr/>
        <a:lstStyle/>
        <a:p>
          <a:endParaRPr lang="en-US"/>
        </a:p>
      </dgm:t>
    </dgm:pt>
    <dgm:pt modelId="{DD5F861F-D853-4853-9FAC-A8DB1868F60B}" type="pres">
      <dgm:prSet presAssocID="{C6472E31-3D55-421D-8684-E3034B5C35ED}" presName="rootConnector" presStyleLbl="node2" presStyleIdx="1" presStyleCnt="2"/>
      <dgm:spPr/>
      <dgm:t>
        <a:bodyPr/>
        <a:lstStyle/>
        <a:p>
          <a:endParaRPr lang="en-US"/>
        </a:p>
      </dgm:t>
    </dgm:pt>
    <dgm:pt modelId="{015608F1-F8C5-4D8F-8654-43B777EA6C6B}" type="pres">
      <dgm:prSet presAssocID="{C6472E31-3D55-421D-8684-E3034B5C35ED}" presName="hierChild4" presStyleCnt="0"/>
      <dgm:spPr/>
    </dgm:pt>
    <dgm:pt modelId="{0426B5F4-456B-4A77-ADBF-CEAC585B4658}" type="pres">
      <dgm:prSet presAssocID="{C6472E31-3D55-421D-8684-E3034B5C35ED}" presName="hierChild5" presStyleCnt="0"/>
      <dgm:spPr/>
    </dgm:pt>
    <dgm:pt modelId="{2563ABB2-991C-4716-9873-1E22417F58F5}" type="pres">
      <dgm:prSet presAssocID="{38DAC354-747F-4B0D-8384-107E0506AD0A}" presName="hierChild3" presStyleCnt="0"/>
      <dgm:spPr/>
    </dgm:pt>
  </dgm:ptLst>
  <dgm:cxnLst>
    <dgm:cxn modelId="{1790AC84-F40E-41EF-AAC3-44A16DB86BDF}" type="presOf" srcId="{D0E3CFA9-5E4F-42E9-8111-F29E5FB37F84}" destId="{825C73F1-A09A-4233-935B-492F5479E336}" srcOrd="0" destOrd="0" presId="urn:microsoft.com/office/officeart/2005/8/layout/orgChart1"/>
    <dgm:cxn modelId="{278E0299-6B17-4737-B1CC-15839EF78223}" srcId="{38DAC354-747F-4B0D-8384-107E0506AD0A}" destId="{C6472E31-3D55-421D-8684-E3034B5C35ED}" srcOrd="1" destOrd="0" parTransId="{D0E3CFA9-5E4F-42E9-8111-F29E5FB37F84}" sibTransId="{73AD0FEF-7265-40B9-B2DC-D4C150A54CD0}"/>
    <dgm:cxn modelId="{F6391722-5219-4FF2-AF95-FC13B67D9F9C}" type="presOf" srcId="{5B5919F0-F79A-4621-BC26-10965821F14D}" destId="{4A1A9A37-AB24-4496-B59C-EFAD8C278474}" srcOrd="1" destOrd="0" presId="urn:microsoft.com/office/officeart/2005/8/layout/orgChart1"/>
    <dgm:cxn modelId="{AC2BE6B4-B071-4122-B408-34B4F32C01CF}" type="presOf" srcId="{38DAC354-747F-4B0D-8384-107E0506AD0A}" destId="{CB6CEB81-3A17-4F54-82C3-6A49737A84B4}" srcOrd="0" destOrd="0" presId="urn:microsoft.com/office/officeart/2005/8/layout/orgChart1"/>
    <dgm:cxn modelId="{1428F3F7-1752-4999-B15D-6AC096763A43}" type="presOf" srcId="{38DAC354-747F-4B0D-8384-107E0506AD0A}" destId="{7119CC40-2E49-4124-83DC-4725B2E18FDF}" srcOrd="1" destOrd="0" presId="urn:microsoft.com/office/officeart/2005/8/layout/orgChart1"/>
    <dgm:cxn modelId="{339C7D93-5F81-4738-BE72-7BE3625DFAC9}" type="presOf" srcId="{C6472E31-3D55-421D-8684-E3034B5C35ED}" destId="{DD5F861F-D853-4853-9FAC-A8DB1868F60B}" srcOrd="1" destOrd="0" presId="urn:microsoft.com/office/officeart/2005/8/layout/orgChart1"/>
    <dgm:cxn modelId="{E22D3471-D038-4B37-A318-96C7AC35B27D}" type="presOf" srcId="{C6472E31-3D55-421D-8684-E3034B5C35ED}" destId="{81CACB70-3DD2-42E1-B0D3-E66D8ADAA5BC}" srcOrd="0" destOrd="0" presId="urn:microsoft.com/office/officeart/2005/8/layout/orgChart1"/>
    <dgm:cxn modelId="{64448384-27DD-4BAC-9B0E-A996756CACD8}" srcId="{38DAC354-747F-4B0D-8384-107E0506AD0A}" destId="{5B5919F0-F79A-4621-BC26-10965821F14D}" srcOrd="0" destOrd="0" parTransId="{CB6E499B-D117-4FC0-A816-0575E9FEDE58}" sibTransId="{82FDA2FA-600B-479C-A23D-9F9FCCA59FA4}"/>
    <dgm:cxn modelId="{EA3B09F8-6AB8-460D-A2FE-538F920B539D}" type="presOf" srcId="{21A7238C-45F5-47A3-8A40-63CDCF4FD70D}" destId="{990DC99B-AF86-4022-B98B-35E848077D83}" srcOrd="0" destOrd="0" presId="urn:microsoft.com/office/officeart/2005/8/layout/orgChart1"/>
    <dgm:cxn modelId="{5C4B3626-729E-468C-9E99-DDE25DDC329D}" type="presOf" srcId="{5B5919F0-F79A-4621-BC26-10965821F14D}" destId="{A7F5EF30-CDD5-4A2E-9447-0E557F481C4F}" srcOrd="0" destOrd="0" presId="urn:microsoft.com/office/officeart/2005/8/layout/orgChart1"/>
    <dgm:cxn modelId="{894A473B-C7E6-4F28-AA2F-5BF17F51276C}" srcId="{21A7238C-45F5-47A3-8A40-63CDCF4FD70D}" destId="{38DAC354-747F-4B0D-8384-107E0506AD0A}" srcOrd="0" destOrd="0" parTransId="{E1B76952-19C9-4A5A-BAE9-62841D720522}" sibTransId="{CC616FD2-8BD2-4103-AA4C-380A85E033E6}"/>
    <dgm:cxn modelId="{A61E93E8-9711-48B3-8E80-313C859B8ADB}" type="presOf" srcId="{CB6E499B-D117-4FC0-A816-0575E9FEDE58}" destId="{76181097-B778-47D9-9E36-7A665F106BAD}" srcOrd="0" destOrd="0" presId="urn:microsoft.com/office/officeart/2005/8/layout/orgChart1"/>
    <dgm:cxn modelId="{2FF8D67E-4340-4EAE-9808-DFDA75F44E4F}" type="presParOf" srcId="{990DC99B-AF86-4022-B98B-35E848077D83}" destId="{1664AEE9-996F-47D3-B301-696C63C10D4D}" srcOrd="0" destOrd="0" presId="urn:microsoft.com/office/officeart/2005/8/layout/orgChart1"/>
    <dgm:cxn modelId="{389BDCF7-A391-481D-8427-1E42A66237BD}" type="presParOf" srcId="{1664AEE9-996F-47D3-B301-696C63C10D4D}" destId="{7C08E7A0-D65E-44CC-8129-F0616340AF8A}" srcOrd="0" destOrd="0" presId="urn:microsoft.com/office/officeart/2005/8/layout/orgChart1"/>
    <dgm:cxn modelId="{2E205C76-C437-4C79-A1B7-6D3EE5F5F10F}" type="presParOf" srcId="{7C08E7A0-D65E-44CC-8129-F0616340AF8A}" destId="{CB6CEB81-3A17-4F54-82C3-6A49737A84B4}" srcOrd="0" destOrd="0" presId="urn:microsoft.com/office/officeart/2005/8/layout/orgChart1"/>
    <dgm:cxn modelId="{C5B4C725-9345-40DC-80AC-A042B15AFD95}" type="presParOf" srcId="{7C08E7A0-D65E-44CC-8129-F0616340AF8A}" destId="{7119CC40-2E49-4124-83DC-4725B2E18FDF}" srcOrd="1" destOrd="0" presId="urn:microsoft.com/office/officeart/2005/8/layout/orgChart1"/>
    <dgm:cxn modelId="{1A6C7E21-07FA-4B02-A8D9-E92AA10D76DF}" type="presParOf" srcId="{1664AEE9-996F-47D3-B301-696C63C10D4D}" destId="{978D4E10-1472-41A5-8A3B-253C07DA7CBF}" srcOrd="1" destOrd="0" presId="urn:microsoft.com/office/officeart/2005/8/layout/orgChart1"/>
    <dgm:cxn modelId="{12304756-7A1B-45D3-8C67-080C1A7B317A}" type="presParOf" srcId="{978D4E10-1472-41A5-8A3B-253C07DA7CBF}" destId="{76181097-B778-47D9-9E36-7A665F106BAD}" srcOrd="0" destOrd="0" presId="urn:microsoft.com/office/officeart/2005/8/layout/orgChart1"/>
    <dgm:cxn modelId="{BBB6BEAC-D173-41FA-A9A7-FC5910D29552}" type="presParOf" srcId="{978D4E10-1472-41A5-8A3B-253C07DA7CBF}" destId="{F001AD63-4615-4140-A512-EE752E7DE1A3}" srcOrd="1" destOrd="0" presId="urn:microsoft.com/office/officeart/2005/8/layout/orgChart1"/>
    <dgm:cxn modelId="{89B04870-E137-48B4-9DC3-E70EBC32313D}" type="presParOf" srcId="{F001AD63-4615-4140-A512-EE752E7DE1A3}" destId="{6A043C6A-5624-47B9-91F0-2B2E5F67A1BF}" srcOrd="0" destOrd="0" presId="urn:microsoft.com/office/officeart/2005/8/layout/orgChart1"/>
    <dgm:cxn modelId="{770AF342-5CB1-4368-8FA7-E64B8F28DBC0}" type="presParOf" srcId="{6A043C6A-5624-47B9-91F0-2B2E5F67A1BF}" destId="{A7F5EF30-CDD5-4A2E-9447-0E557F481C4F}" srcOrd="0" destOrd="0" presId="urn:microsoft.com/office/officeart/2005/8/layout/orgChart1"/>
    <dgm:cxn modelId="{24CCC73D-F449-4FE2-A70B-83ACF27EBD82}" type="presParOf" srcId="{6A043C6A-5624-47B9-91F0-2B2E5F67A1BF}" destId="{4A1A9A37-AB24-4496-B59C-EFAD8C278474}" srcOrd="1" destOrd="0" presId="urn:microsoft.com/office/officeart/2005/8/layout/orgChart1"/>
    <dgm:cxn modelId="{447B6D1F-1AE3-4E05-9006-B2C98C95375E}" type="presParOf" srcId="{F001AD63-4615-4140-A512-EE752E7DE1A3}" destId="{DC459258-ACDE-4BF4-A92B-79F0D99B0C69}" srcOrd="1" destOrd="0" presId="urn:microsoft.com/office/officeart/2005/8/layout/orgChart1"/>
    <dgm:cxn modelId="{D75ABC79-CF0D-4754-A6DC-3C38AFD2C5D5}" type="presParOf" srcId="{F001AD63-4615-4140-A512-EE752E7DE1A3}" destId="{CD972AC2-D3ED-4916-BBDD-3809DC25477F}" srcOrd="2" destOrd="0" presId="urn:microsoft.com/office/officeart/2005/8/layout/orgChart1"/>
    <dgm:cxn modelId="{350F450E-A100-45C8-9428-F29267C139EF}" type="presParOf" srcId="{978D4E10-1472-41A5-8A3B-253C07DA7CBF}" destId="{825C73F1-A09A-4233-935B-492F5479E336}" srcOrd="2" destOrd="0" presId="urn:microsoft.com/office/officeart/2005/8/layout/orgChart1"/>
    <dgm:cxn modelId="{8C7ABABA-9B68-4A0D-831B-5EB09BEFF20C}" type="presParOf" srcId="{978D4E10-1472-41A5-8A3B-253C07DA7CBF}" destId="{D72E5F84-D279-4EA2-A4FE-6A15D4E90586}" srcOrd="3" destOrd="0" presId="urn:microsoft.com/office/officeart/2005/8/layout/orgChart1"/>
    <dgm:cxn modelId="{E8470ABF-D74A-4D81-A7F8-3D5A4FD51613}" type="presParOf" srcId="{D72E5F84-D279-4EA2-A4FE-6A15D4E90586}" destId="{FBD2C260-99AD-40E8-A28F-242A2AC358C8}" srcOrd="0" destOrd="0" presId="urn:microsoft.com/office/officeart/2005/8/layout/orgChart1"/>
    <dgm:cxn modelId="{C6489E88-5067-43AB-8FF5-4063302FAACF}" type="presParOf" srcId="{FBD2C260-99AD-40E8-A28F-242A2AC358C8}" destId="{81CACB70-3DD2-42E1-B0D3-E66D8ADAA5BC}" srcOrd="0" destOrd="0" presId="urn:microsoft.com/office/officeart/2005/8/layout/orgChart1"/>
    <dgm:cxn modelId="{DEF8F1C4-E0E8-4AD5-805C-DAB978638313}" type="presParOf" srcId="{FBD2C260-99AD-40E8-A28F-242A2AC358C8}" destId="{DD5F861F-D853-4853-9FAC-A8DB1868F60B}" srcOrd="1" destOrd="0" presId="urn:microsoft.com/office/officeart/2005/8/layout/orgChart1"/>
    <dgm:cxn modelId="{26604B65-8CCC-4BEA-9350-AB5466313A81}" type="presParOf" srcId="{D72E5F84-D279-4EA2-A4FE-6A15D4E90586}" destId="{015608F1-F8C5-4D8F-8654-43B777EA6C6B}" srcOrd="1" destOrd="0" presId="urn:microsoft.com/office/officeart/2005/8/layout/orgChart1"/>
    <dgm:cxn modelId="{7C140B02-28AD-43C2-BCA7-526D0630A906}" type="presParOf" srcId="{D72E5F84-D279-4EA2-A4FE-6A15D4E90586}" destId="{0426B5F4-456B-4A77-ADBF-CEAC585B4658}" srcOrd="2" destOrd="0" presId="urn:microsoft.com/office/officeart/2005/8/layout/orgChart1"/>
    <dgm:cxn modelId="{D829A4A6-829A-4DB4-9D1D-46EE892091D5}" type="presParOf" srcId="{1664AEE9-996F-47D3-B301-696C63C10D4D}" destId="{2563ABB2-991C-4716-9873-1E22417F58F5}"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4AC1931-2776-4C80-A8A0-FBE3280404B0}" type="doc">
      <dgm:prSet loTypeId="urn:microsoft.com/office/officeart/2005/8/layout/radial6" loCatId="relationship" qsTypeId="urn:microsoft.com/office/officeart/2005/8/quickstyle/3d1" qsCatId="3D" csTypeId="urn:microsoft.com/office/officeart/2005/8/colors/accent1_2" csCatId="accent1" phldr="1"/>
      <dgm:spPr/>
      <dgm:t>
        <a:bodyPr/>
        <a:lstStyle/>
        <a:p>
          <a:endParaRPr lang="en-US"/>
        </a:p>
      </dgm:t>
    </dgm:pt>
    <dgm:pt modelId="{D035589E-1679-4C86-B0F5-12E45FEA33D1}">
      <dgm:prSet phldrT="[Text]" custT="1"/>
      <dgm:spPr/>
      <dgm:t>
        <a:bodyPr/>
        <a:lstStyle/>
        <a:p>
          <a:r>
            <a:rPr lang="fa-IR" sz="1200" dirty="0">
              <a:cs typeface="B Titr" panose="00000700000000000000" pitchFamily="2" charset="-78"/>
            </a:rPr>
            <a:t>آیا به الزامات منطقه ای نیاز است؟</a:t>
          </a:r>
          <a:endParaRPr lang="en-US" sz="1200" dirty="0">
            <a:cs typeface="B Titr" panose="00000700000000000000" pitchFamily="2" charset="-78"/>
          </a:endParaRPr>
        </a:p>
      </dgm:t>
    </dgm:pt>
    <dgm:pt modelId="{8E7F36DB-BAD1-47A9-9E9B-2033C9090998}" type="parTrans" cxnId="{342E529D-9745-4AE4-8494-3B40EE8F4787}">
      <dgm:prSet/>
      <dgm:spPr/>
      <dgm:t>
        <a:bodyPr/>
        <a:lstStyle/>
        <a:p>
          <a:endParaRPr lang="en-US" sz="1200">
            <a:cs typeface="B Titr" panose="00000700000000000000" pitchFamily="2" charset="-78"/>
          </a:endParaRPr>
        </a:p>
      </dgm:t>
    </dgm:pt>
    <dgm:pt modelId="{E2C0F7FC-8469-4880-A696-1F93E19EA2F1}" type="sibTrans" cxnId="{342E529D-9745-4AE4-8494-3B40EE8F4787}">
      <dgm:prSet/>
      <dgm:spPr/>
      <dgm:t>
        <a:bodyPr/>
        <a:lstStyle/>
        <a:p>
          <a:endParaRPr lang="en-US" sz="1200">
            <a:cs typeface="B Titr" panose="00000700000000000000" pitchFamily="2" charset="-78"/>
          </a:endParaRPr>
        </a:p>
      </dgm:t>
    </dgm:pt>
    <dgm:pt modelId="{CBB0EA5C-9144-491E-B712-3585D9E37E32}">
      <dgm:prSet phldrT="[Text]" custT="1"/>
      <dgm:spPr>
        <a:solidFill>
          <a:srgbClr val="FF0000"/>
        </a:solidFill>
      </dgm:spPr>
      <dgm:t>
        <a:bodyPr/>
        <a:lstStyle/>
        <a:p>
          <a:r>
            <a:rPr lang="fa-IR" sz="1200" dirty="0">
              <a:cs typeface="B Titr" panose="00000700000000000000" pitchFamily="2" charset="-78"/>
            </a:rPr>
            <a:t>الزامات زیست محیطی؟</a:t>
          </a:r>
          <a:endParaRPr lang="en-US" sz="1200" dirty="0">
            <a:cs typeface="B Titr" panose="00000700000000000000" pitchFamily="2" charset="-78"/>
          </a:endParaRPr>
        </a:p>
      </dgm:t>
    </dgm:pt>
    <dgm:pt modelId="{5E1963DF-340C-4EC2-BEC0-09A6DE04693E}" type="parTrans" cxnId="{7547D44B-5DD7-4553-BE00-5820AB69039E}">
      <dgm:prSet/>
      <dgm:spPr/>
      <dgm:t>
        <a:bodyPr/>
        <a:lstStyle/>
        <a:p>
          <a:endParaRPr lang="en-US" sz="1200">
            <a:cs typeface="B Titr" panose="00000700000000000000" pitchFamily="2" charset="-78"/>
          </a:endParaRPr>
        </a:p>
      </dgm:t>
    </dgm:pt>
    <dgm:pt modelId="{3E165534-392B-4538-BACE-BD1975800BC4}" type="sibTrans" cxnId="{7547D44B-5DD7-4553-BE00-5820AB69039E}">
      <dgm:prSet/>
      <dgm:spPr/>
      <dgm:t>
        <a:bodyPr/>
        <a:lstStyle/>
        <a:p>
          <a:endParaRPr lang="en-US" sz="1200">
            <a:cs typeface="B Titr" panose="00000700000000000000" pitchFamily="2" charset="-78"/>
          </a:endParaRPr>
        </a:p>
      </dgm:t>
    </dgm:pt>
    <dgm:pt modelId="{6FE44349-1C60-4B3C-A86E-DA9104C157A6}">
      <dgm:prSet phldrT="[Text]" custT="1"/>
      <dgm:spPr>
        <a:solidFill>
          <a:srgbClr val="FF0000"/>
        </a:solidFill>
      </dgm:spPr>
      <dgm:t>
        <a:bodyPr/>
        <a:lstStyle/>
        <a:p>
          <a:r>
            <a:rPr lang="fa-IR" sz="1200" dirty="0">
              <a:cs typeface="B Titr" panose="00000700000000000000" pitchFamily="2" charset="-78"/>
            </a:rPr>
            <a:t>الزامات ایمنی؟</a:t>
          </a:r>
          <a:endParaRPr lang="en-US" sz="1200" dirty="0">
            <a:cs typeface="B Titr" panose="00000700000000000000" pitchFamily="2" charset="-78"/>
          </a:endParaRPr>
        </a:p>
      </dgm:t>
    </dgm:pt>
    <dgm:pt modelId="{35F5589D-0174-4704-AB92-481A01D5D49F}" type="parTrans" cxnId="{E7851B0A-7100-42AE-8362-C6946D38261F}">
      <dgm:prSet/>
      <dgm:spPr/>
      <dgm:t>
        <a:bodyPr/>
        <a:lstStyle/>
        <a:p>
          <a:endParaRPr lang="en-US" sz="1200">
            <a:cs typeface="B Titr" panose="00000700000000000000" pitchFamily="2" charset="-78"/>
          </a:endParaRPr>
        </a:p>
      </dgm:t>
    </dgm:pt>
    <dgm:pt modelId="{C52D6620-FBDE-40EF-AEB8-FFAF086F0D07}" type="sibTrans" cxnId="{E7851B0A-7100-42AE-8362-C6946D38261F}">
      <dgm:prSet/>
      <dgm:spPr/>
      <dgm:t>
        <a:bodyPr/>
        <a:lstStyle/>
        <a:p>
          <a:endParaRPr lang="en-US" sz="1200">
            <a:cs typeface="B Titr" panose="00000700000000000000" pitchFamily="2" charset="-78"/>
          </a:endParaRPr>
        </a:p>
      </dgm:t>
    </dgm:pt>
    <dgm:pt modelId="{8219C976-D100-4AA7-A108-F4007377B0AA}">
      <dgm:prSet phldrT="[Text]" custT="1"/>
      <dgm:spPr>
        <a:solidFill>
          <a:srgbClr val="FF0000"/>
        </a:solidFill>
      </dgm:spPr>
      <dgm:t>
        <a:bodyPr/>
        <a:lstStyle/>
        <a:p>
          <a:r>
            <a:rPr lang="fa-IR" sz="1200" dirty="0">
              <a:cs typeface="B Titr" panose="00000700000000000000" pitchFamily="2" charset="-78"/>
            </a:rPr>
            <a:t>الزامات بهداشتی؟</a:t>
          </a:r>
          <a:endParaRPr lang="en-US" sz="1200" dirty="0">
            <a:cs typeface="B Titr" panose="00000700000000000000" pitchFamily="2" charset="-78"/>
          </a:endParaRPr>
        </a:p>
      </dgm:t>
    </dgm:pt>
    <dgm:pt modelId="{8EB40F9D-8593-41CA-AB01-4E29F4619E6A}" type="parTrans" cxnId="{7791C769-72F9-4AC0-8596-3B90B5A227E1}">
      <dgm:prSet/>
      <dgm:spPr/>
      <dgm:t>
        <a:bodyPr/>
        <a:lstStyle/>
        <a:p>
          <a:endParaRPr lang="en-US" sz="1200">
            <a:cs typeface="B Titr" panose="00000700000000000000" pitchFamily="2" charset="-78"/>
          </a:endParaRPr>
        </a:p>
      </dgm:t>
    </dgm:pt>
    <dgm:pt modelId="{89EB1B52-D99F-472C-8C73-5A9CA26B8DDE}" type="sibTrans" cxnId="{7791C769-72F9-4AC0-8596-3B90B5A227E1}">
      <dgm:prSet/>
      <dgm:spPr/>
      <dgm:t>
        <a:bodyPr/>
        <a:lstStyle/>
        <a:p>
          <a:endParaRPr lang="en-US" sz="1200">
            <a:cs typeface="B Titr" panose="00000700000000000000" pitchFamily="2" charset="-78"/>
          </a:endParaRPr>
        </a:p>
      </dgm:t>
    </dgm:pt>
    <dgm:pt modelId="{10BDC028-FEB5-465D-A895-881D4D4A8586}">
      <dgm:prSet phldrT="[Text]" custT="1"/>
      <dgm:spPr>
        <a:solidFill>
          <a:srgbClr val="FF0000"/>
        </a:solidFill>
      </dgm:spPr>
      <dgm:t>
        <a:bodyPr/>
        <a:lstStyle/>
        <a:p>
          <a:r>
            <a:rPr lang="fa-IR" sz="1200" dirty="0">
              <a:cs typeface="B Titr" panose="00000700000000000000" pitchFamily="2" charset="-78"/>
            </a:rPr>
            <a:t>ارزیابی انطباق؟</a:t>
          </a:r>
          <a:endParaRPr lang="en-US" sz="1200" dirty="0">
            <a:cs typeface="B Titr" panose="00000700000000000000" pitchFamily="2" charset="-78"/>
          </a:endParaRPr>
        </a:p>
      </dgm:t>
    </dgm:pt>
    <dgm:pt modelId="{2E206C85-08CD-4ECA-BE7B-99CF2B4183AE}" type="parTrans" cxnId="{BC76DE85-3CC3-4BFA-936A-3D5FEF07DA68}">
      <dgm:prSet/>
      <dgm:spPr/>
      <dgm:t>
        <a:bodyPr/>
        <a:lstStyle/>
        <a:p>
          <a:endParaRPr lang="en-US" sz="1200">
            <a:cs typeface="B Titr" panose="00000700000000000000" pitchFamily="2" charset="-78"/>
          </a:endParaRPr>
        </a:p>
      </dgm:t>
    </dgm:pt>
    <dgm:pt modelId="{6648D3B9-5D3E-451C-9991-42B7B86952BA}" type="sibTrans" cxnId="{BC76DE85-3CC3-4BFA-936A-3D5FEF07DA68}">
      <dgm:prSet/>
      <dgm:spPr/>
      <dgm:t>
        <a:bodyPr/>
        <a:lstStyle/>
        <a:p>
          <a:endParaRPr lang="en-US" sz="1200">
            <a:cs typeface="B Titr" panose="00000700000000000000" pitchFamily="2" charset="-78"/>
          </a:endParaRPr>
        </a:p>
      </dgm:t>
    </dgm:pt>
    <dgm:pt modelId="{EE4B4C60-7FCD-42CF-B030-6DC07A6369D2}" type="pres">
      <dgm:prSet presAssocID="{F4AC1931-2776-4C80-A8A0-FBE3280404B0}" presName="Name0" presStyleCnt="0">
        <dgm:presLayoutVars>
          <dgm:chMax val="1"/>
          <dgm:dir/>
          <dgm:animLvl val="ctr"/>
          <dgm:resizeHandles val="exact"/>
        </dgm:presLayoutVars>
      </dgm:prSet>
      <dgm:spPr/>
      <dgm:t>
        <a:bodyPr/>
        <a:lstStyle/>
        <a:p>
          <a:endParaRPr lang="en-US"/>
        </a:p>
      </dgm:t>
    </dgm:pt>
    <dgm:pt modelId="{6FDBDDA9-9D56-46CC-81A5-1833FC6D2916}" type="pres">
      <dgm:prSet presAssocID="{D035589E-1679-4C86-B0F5-12E45FEA33D1}" presName="centerShape" presStyleLbl="node0" presStyleIdx="0" presStyleCnt="1"/>
      <dgm:spPr/>
      <dgm:t>
        <a:bodyPr/>
        <a:lstStyle/>
        <a:p>
          <a:endParaRPr lang="en-US"/>
        </a:p>
      </dgm:t>
    </dgm:pt>
    <dgm:pt modelId="{E9FADFBA-944A-4D12-9F78-5F8EB19EA3DE}" type="pres">
      <dgm:prSet presAssocID="{CBB0EA5C-9144-491E-B712-3585D9E37E32}" presName="node" presStyleLbl="node1" presStyleIdx="0" presStyleCnt="4">
        <dgm:presLayoutVars>
          <dgm:bulletEnabled val="1"/>
        </dgm:presLayoutVars>
      </dgm:prSet>
      <dgm:spPr/>
      <dgm:t>
        <a:bodyPr/>
        <a:lstStyle/>
        <a:p>
          <a:endParaRPr lang="en-US"/>
        </a:p>
      </dgm:t>
    </dgm:pt>
    <dgm:pt modelId="{5EBD0A80-7007-45D9-AE0B-52D899059055}" type="pres">
      <dgm:prSet presAssocID="{CBB0EA5C-9144-491E-B712-3585D9E37E32}" presName="dummy" presStyleCnt="0"/>
      <dgm:spPr/>
    </dgm:pt>
    <dgm:pt modelId="{06FDA5E7-6DE3-451D-A816-AE0763CB9364}" type="pres">
      <dgm:prSet presAssocID="{3E165534-392B-4538-BACE-BD1975800BC4}" presName="sibTrans" presStyleLbl="sibTrans2D1" presStyleIdx="0" presStyleCnt="4"/>
      <dgm:spPr/>
      <dgm:t>
        <a:bodyPr/>
        <a:lstStyle/>
        <a:p>
          <a:endParaRPr lang="en-US"/>
        </a:p>
      </dgm:t>
    </dgm:pt>
    <dgm:pt modelId="{E7C5C569-8BD2-40C0-BB62-1C3C69A8720A}" type="pres">
      <dgm:prSet presAssocID="{6FE44349-1C60-4B3C-A86E-DA9104C157A6}" presName="node" presStyleLbl="node1" presStyleIdx="1" presStyleCnt="4">
        <dgm:presLayoutVars>
          <dgm:bulletEnabled val="1"/>
        </dgm:presLayoutVars>
      </dgm:prSet>
      <dgm:spPr/>
      <dgm:t>
        <a:bodyPr/>
        <a:lstStyle/>
        <a:p>
          <a:endParaRPr lang="en-US"/>
        </a:p>
      </dgm:t>
    </dgm:pt>
    <dgm:pt modelId="{A4AF54E4-5D10-4DA2-9774-C49EF9D1E9C9}" type="pres">
      <dgm:prSet presAssocID="{6FE44349-1C60-4B3C-A86E-DA9104C157A6}" presName="dummy" presStyleCnt="0"/>
      <dgm:spPr/>
    </dgm:pt>
    <dgm:pt modelId="{E1CD976A-124D-4C37-8BBF-457A84F48514}" type="pres">
      <dgm:prSet presAssocID="{C52D6620-FBDE-40EF-AEB8-FFAF086F0D07}" presName="sibTrans" presStyleLbl="sibTrans2D1" presStyleIdx="1" presStyleCnt="4"/>
      <dgm:spPr/>
      <dgm:t>
        <a:bodyPr/>
        <a:lstStyle/>
        <a:p>
          <a:endParaRPr lang="en-US"/>
        </a:p>
      </dgm:t>
    </dgm:pt>
    <dgm:pt modelId="{C9C1D488-2402-42F5-BCCA-999FCC356231}" type="pres">
      <dgm:prSet presAssocID="{8219C976-D100-4AA7-A108-F4007377B0AA}" presName="node" presStyleLbl="node1" presStyleIdx="2" presStyleCnt="4">
        <dgm:presLayoutVars>
          <dgm:bulletEnabled val="1"/>
        </dgm:presLayoutVars>
      </dgm:prSet>
      <dgm:spPr/>
      <dgm:t>
        <a:bodyPr/>
        <a:lstStyle/>
        <a:p>
          <a:endParaRPr lang="en-US"/>
        </a:p>
      </dgm:t>
    </dgm:pt>
    <dgm:pt modelId="{6313D6BF-4F89-4C5F-95B4-2DA23B89AC35}" type="pres">
      <dgm:prSet presAssocID="{8219C976-D100-4AA7-A108-F4007377B0AA}" presName="dummy" presStyleCnt="0"/>
      <dgm:spPr/>
    </dgm:pt>
    <dgm:pt modelId="{22BF60A7-E5D9-420A-95DB-67D1456C77E6}" type="pres">
      <dgm:prSet presAssocID="{89EB1B52-D99F-472C-8C73-5A9CA26B8DDE}" presName="sibTrans" presStyleLbl="sibTrans2D1" presStyleIdx="2" presStyleCnt="4"/>
      <dgm:spPr/>
      <dgm:t>
        <a:bodyPr/>
        <a:lstStyle/>
        <a:p>
          <a:endParaRPr lang="en-US"/>
        </a:p>
      </dgm:t>
    </dgm:pt>
    <dgm:pt modelId="{07B9F79F-33D9-43B4-A016-42A617AA43E6}" type="pres">
      <dgm:prSet presAssocID="{10BDC028-FEB5-465D-A895-881D4D4A8586}" presName="node" presStyleLbl="node1" presStyleIdx="3" presStyleCnt="4">
        <dgm:presLayoutVars>
          <dgm:bulletEnabled val="1"/>
        </dgm:presLayoutVars>
      </dgm:prSet>
      <dgm:spPr/>
      <dgm:t>
        <a:bodyPr/>
        <a:lstStyle/>
        <a:p>
          <a:endParaRPr lang="en-US"/>
        </a:p>
      </dgm:t>
    </dgm:pt>
    <dgm:pt modelId="{D9AD333D-652D-4532-BE04-844A24364176}" type="pres">
      <dgm:prSet presAssocID="{10BDC028-FEB5-465D-A895-881D4D4A8586}" presName="dummy" presStyleCnt="0"/>
      <dgm:spPr/>
    </dgm:pt>
    <dgm:pt modelId="{3C02073D-316E-457A-BABE-80307B7DBAA4}" type="pres">
      <dgm:prSet presAssocID="{6648D3B9-5D3E-451C-9991-42B7B86952BA}" presName="sibTrans" presStyleLbl="sibTrans2D1" presStyleIdx="3" presStyleCnt="4"/>
      <dgm:spPr/>
      <dgm:t>
        <a:bodyPr/>
        <a:lstStyle/>
        <a:p>
          <a:endParaRPr lang="en-US"/>
        </a:p>
      </dgm:t>
    </dgm:pt>
  </dgm:ptLst>
  <dgm:cxnLst>
    <dgm:cxn modelId="{5DF6BC61-B279-49D6-9072-44C1FD36DB94}" type="presOf" srcId="{89EB1B52-D99F-472C-8C73-5A9CA26B8DDE}" destId="{22BF60A7-E5D9-420A-95DB-67D1456C77E6}" srcOrd="0" destOrd="0" presId="urn:microsoft.com/office/officeart/2005/8/layout/radial6"/>
    <dgm:cxn modelId="{F5E81258-EB36-4472-85CF-5A63598DE17D}" type="presOf" srcId="{6648D3B9-5D3E-451C-9991-42B7B86952BA}" destId="{3C02073D-316E-457A-BABE-80307B7DBAA4}" srcOrd="0" destOrd="0" presId="urn:microsoft.com/office/officeart/2005/8/layout/radial6"/>
    <dgm:cxn modelId="{670C339E-9BEB-413E-AA9D-65BA05657761}" type="presOf" srcId="{6FE44349-1C60-4B3C-A86E-DA9104C157A6}" destId="{E7C5C569-8BD2-40C0-BB62-1C3C69A8720A}" srcOrd="0" destOrd="0" presId="urn:microsoft.com/office/officeart/2005/8/layout/radial6"/>
    <dgm:cxn modelId="{067EB98C-30AC-4734-B3DD-DCB0B5F2517C}" type="presOf" srcId="{10BDC028-FEB5-465D-A895-881D4D4A8586}" destId="{07B9F79F-33D9-43B4-A016-42A617AA43E6}" srcOrd="0" destOrd="0" presId="urn:microsoft.com/office/officeart/2005/8/layout/radial6"/>
    <dgm:cxn modelId="{6E6B305A-5788-49BA-867C-26704DB4FFD3}" type="presOf" srcId="{3E165534-392B-4538-BACE-BD1975800BC4}" destId="{06FDA5E7-6DE3-451D-A816-AE0763CB9364}" srcOrd="0" destOrd="0" presId="urn:microsoft.com/office/officeart/2005/8/layout/radial6"/>
    <dgm:cxn modelId="{A06EC0D0-D2A1-45A9-A656-A7A1DFD5011C}" type="presOf" srcId="{F4AC1931-2776-4C80-A8A0-FBE3280404B0}" destId="{EE4B4C60-7FCD-42CF-B030-6DC07A6369D2}" srcOrd="0" destOrd="0" presId="urn:microsoft.com/office/officeart/2005/8/layout/radial6"/>
    <dgm:cxn modelId="{E7851B0A-7100-42AE-8362-C6946D38261F}" srcId="{D035589E-1679-4C86-B0F5-12E45FEA33D1}" destId="{6FE44349-1C60-4B3C-A86E-DA9104C157A6}" srcOrd="1" destOrd="0" parTransId="{35F5589D-0174-4704-AB92-481A01D5D49F}" sibTransId="{C52D6620-FBDE-40EF-AEB8-FFAF086F0D07}"/>
    <dgm:cxn modelId="{AD5FCE66-D464-4B4B-9117-E5579F84EB0A}" type="presOf" srcId="{8219C976-D100-4AA7-A108-F4007377B0AA}" destId="{C9C1D488-2402-42F5-BCCA-999FCC356231}" srcOrd="0" destOrd="0" presId="urn:microsoft.com/office/officeart/2005/8/layout/radial6"/>
    <dgm:cxn modelId="{342E529D-9745-4AE4-8494-3B40EE8F4787}" srcId="{F4AC1931-2776-4C80-A8A0-FBE3280404B0}" destId="{D035589E-1679-4C86-B0F5-12E45FEA33D1}" srcOrd="0" destOrd="0" parTransId="{8E7F36DB-BAD1-47A9-9E9B-2033C9090998}" sibTransId="{E2C0F7FC-8469-4880-A696-1F93E19EA2F1}"/>
    <dgm:cxn modelId="{FADC71A3-9ABF-49D2-B36F-77DF0C9BE7FF}" type="presOf" srcId="{D035589E-1679-4C86-B0F5-12E45FEA33D1}" destId="{6FDBDDA9-9D56-46CC-81A5-1833FC6D2916}" srcOrd="0" destOrd="0" presId="urn:microsoft.com/office/officeart/2005/8/layout/radial6"/>
    <dgm:cxn modelId="{4B5C3613-97BC-4DFA-8C0A-B298050C41E3}" type="presOf" srcId="{CBB0EA5C-9144-491E-B712-3585D9E37E32}" destId="{E9FADFBA-944A-4D12-9F78-5F8EB19EA3DE}" srcOrd="0" destOrd="0" presId="urn:microsoft.com/office/officeart/2005/8/layout/radial6"/>
    <dgm:cxn modelId="{7791C769-72F9-4AC0-8596-3B90B5A227E1}" srcId="{D035589E-1679-4C86-B0F5-12E45FEA33D1}" destId="{8219C976-D100-4AA7-A108-F4007377B0AA}" srcOrd="2" destOrd="0" parTransId="{8EB40F9D-8593-41CA-AB01-4E29F4619E6A}" sibTransId="{89EB1B52-D99F-472C-8C73-5A9CA26B8DDE}"/>
    <dgm:cxn modelId="{4151D7B6-4100-4F64-BE16-37C41B646440}" type="presOf" srcId="{C52D6620-FBDE-40EF-AEB8-FFAF086F0D07}" destId="{E1CD976A-124D-4C37-8BBF-457A84F48514}" srcOrd="0" destOrd="0" presId="urn:microsoft.com/office/officeart/2005/8/layout/radial6"/>
    <dgm:cxn modelId="{7547D44B-5DD7-4553-BE00-5820AB69039E}" srcId="{D035589E-1679-4C86-B0F5-12E45FEA33D1}" destId="{CBB0EA5C-9144-491E-B712-3585D9E37E32}" srcOrd="0" destOrd="0" parTransId="{5E1963DF-340C-4EC2-BEC0-09A6DE04693E}" sibTransId="{3E165534-392B-4538-BACE-BD1975800BC4}"/>
    <dgm:cxn modelId="{BC76DE85-3CC3-4BFA-936A-3D5FEF07DA68}" srcId="{D035589E-1679-4C86-B0F5-12E45FEA33D1}" destId="{10BDC028-FEB5-465D-A895-881D4D4A8586}" srcOrd="3" destOrd="0" parTransId="{2E206C85-08CD-4ECA-BE7B-99CF2B4183AE}" sibTransId="{6648D3B9-5D3E-451C-9991-42B7B86952BA}"/>
    <dgm:cxn modelId="{4ED4A53F-C8BD-4587-9E88-6671FC0E8E78}" type="presParOf" srcId="{EE4B4C60-7FCD-42CF-B030-6DC07A6369D2}" destId="{6FDBDDA9-9D56-46CC-81A5-1833FC6D2916}" srcOrd="0" destOrd="0" presId="urn:microsoft.com/office/officeart/2005/8/layout/radial6"/>
    <dgm:cxn modelId="{E1C25C7B-75A7-4F1C-9EB6-36D96BF26C6B}" type="presParOf" srcId="{EE4B4C60-7FCD-42CF-B030-6DC07A6369D2}" destId="{E9FADFBA-944A-4D12-9F78-5F8EB19EA3DE}" srcOrd="1" destOrd="0" presId="urn:microsoft.com/office/officeart/2005/8/layout/radial6"/>
    <dgm:cxn modelId="{550A796F-DD9D-45DA-8F1F-B99CBD514E45}" type="presParOf" srcId="{EE4B4C60-7FCD-42CF-B030-6DC07A6369D2}" destId="{5EBD0A80-7007-45D9-AE0B-52D899059055}" srcOrd="2" destOrd="0" presId="urn:microsoft.com/office/officeart/2005/8/layout/radial6"/>
    <dgm:cxn modelId="{11A7F634-487E-4070-971A-8BB5FFAEF0EF}" type="presParOf" srcId="{EE4B4C60-7FCD-42CF-B030-6DC07A6369D2}" destId="{06FDA5E7-6DE3-451D-A816-AE0763CB9364}" srcOrd="3" destOrd="0" presId="urn:microsoft.com/office/officeart/2005/8/layout/radial6"/>
    <dgm:cxn modelId="{36A08A0B-37FD-4729-A69B-79467974A556}" type="presParOf" srcId="{EE4B4C60-7FCD-42CF-B030-6DC07A6369D2}" destId="{E7C5C569-8BD2-40C0-BB62-1C3C69A8720A}" srcOrd="4" destOrd="0" presId="urn:microsoft.com/office/officeart/2005/8/layout/radial6"/>
    <dgm:cxn modelId="{E7C491D5-EEE7-4371-804E-9836000FD1EA}" type="presParOf" srcId="{EE4B4C60-7FCD-42CF-B030-6DC07A6369D2}" destId="{A4AF54E4-5D10-4DA2-9774-C49EF9D1E9C9}" srcOrd="5" destOrd="0" presId="urn:microsoft.com/office/officeart/2005/8/layout/radial6"/>
    <dgm:cxn modelId="{39B69280-717B-462A-8F33-DE065CE45323}" type="presParOf" srcId="{EE4B4C60-7FCD-42CF-B030-6DC07A6369D2}" destId="{E1CD976A-124D-4C37-8BBF-457A84F48514}" srcOrd="6" destOrd="0" presId="urn:microsoft.com/office/officeart/2005/8/layout/radial6"/>
    <dgm:cxn modelId="{981AA477-3385-4493-8B41-EA51597327FB}" type="presParOf" srcId="{EE4B4C60-7FCD-42CF-B030-6DC07A6369D2}" destId="{C9C1D488-2402-42F5-BCCA-999FCC356231}" srcOrd="7" destOrd="0" presId="urn:microsoft.com/office/officeart/2005/8/layout/radial6"/>
    <dgm:cxn modelId="{A1929199-776F-4B19-B646-4B4DAE94F027}" type="presParOf" srcId="{EE4B4C60-7FCD-42CF-B030-6DC07A6369D2}" destId="{6313D6BF-4F89-4C5F-95B4-2DA23B89AC35}" srcOrd="8" destOrd="0" presId="urn:microsoft.com/office/officeart/2005/8/layout/radial6"/>
    <dgm:cxn modelId="{E1FA6A1B-89CB-4DB4-A0D8-574D46A18A50}" type="presParOf" srcId="{EE4B4C60-7FCD-42CF-B030-6DC07A6369D2}" destId="{22BF60A7-E5D9-420A-95DB-67D1456C77E6}" srcOrd="9" destOrd="0" presId="urn:microsoft.com/office/officeart/2005/8/layout/radial6"/>
    <dgm:cxn modelId="{7D8C7495-A185-44D1-8407-2C7FA0129F94}" type="presParOf" srcId="{EE4B4C60-7FCD-42CF-B030-6DC07A6369D2}" destId="{07B9F79F-33D9-43B4-A016-42A617AA43E6}" srcOrd="10" destOrd="0" presId="urn:microsoft.com/office/officeart/2005/8/layout/radial6"/>
    <dgm:cxn modelId="{F44DD985-9417-4906-A8F0-BA0FE510F27E}" type="presParOf" srcId="{EE4B4C60-7FCD-42CF-B030-6DC07A6369D2}" destId="{D9AD333D-652D-4532-BE04-844A24364176}" srcOrd="11" destOrd="0" presId="urn:microsoft.com/office/officeart/2005/8/layout/radial6"/>
    <dgm:cxn modelId="{3CA42863-5BE7-4439-A132-532B5D1EC0CC}" type="presParOf" srcId="{EE4B4C60-7FCD-42CF-B030-6DC07A6369D2}" destId="{3C02073D-316E-457A-BABE-80307B7DBAA4}"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E1D798B-1C9A-4F56-AAA4-A11886CB6F49}" type="doc">
      <dgm:prSet loTypeId="urn:microsoft.com/office/officeart/2005/8/layout/StepDownProcess" loCatId="process" qsTypeId="urn:microsoft.com/office/officeart/2005/8/quickstyle/simple3" qsCatId="simple" csTypeId="urn:microsoft.com/office/officeart/2005/8/colors/accent4_2" csCatId="accent4" phldr="1"/>
      <dgm:spPr/>
      <dgm:t>
        <a:bodyPr/>
        <a:lstStyle/>
        <a:p>
          <a:endParaRPr lang="en-US"/>
        </a:p>
      </dgm:t>
    </dgm:pt>
    <dgm:pt modelId="{5E6A7E70-BCB3-413C-9702-4236C96EEB1A}">
      <dgm:prSet phldrT="[Text]"/>
      <dgm:spPr/>
      <dgm:t>
        <a:bodyPr/>
        <a:lstStyle/>
        <a:p>
          <a:r>
            <a:rPr lang="fa-IR" dirty="0">
              <a:cs typeface="B Titr" panose="00000700000000000000" pitchFamily="2" charset="-78"/>
            </a:rPr>
            <a:t>جهت بررسی موارد اشاره شده</a:t>
          </a:r>
          <a:endParaRPr lang="en-US" dirty="0">
            <a:cs typeface="B Titr" panose="00000700000000000000" pitchFamily="2" charset="-78"/>
          </a:endParaRPr>
        </a:p>
      </dgm:t>
    </dgm:pt>
    <dgm:pt modelId="{341807DD-64A7-4420-8C57-02B895D9090C}" type="parTrans" cxnId="{BD11F702-5E32-448B-BDE6-28693A58CD7A}">
      <dgm:prSet/>
      <dgm:spPr/>
      <dgm:t>
        <a:bodyPr/>
        <a:lstStyle/>
        <a:p>
          <a:endParaRPr lang="en-US">
            <a:cs typeface="B Titr" panose="00000700000000000000" pitchFamily="2" charset="-78"/>
          </a:endParaRPr>
        </a:p>
      </dgm:t>
    </dgm:pt>
    <dgm:pt modelId="{FAA2DAB7-3F3C-411B-B25D-FA7FFBD16EF4}" type="sibTrans" cxnId="{BD11F702-5E32-448B-BDE6-28693A58CD7A}">
      <dgm:prSet/>
      <dgm:spPr/>
      <dgm:t>
        <a:bodyPr/>
        <a:lstStyle/>
        <a:p>
          <a:endParaRPr lang="en-US">
            <a:cs typeface="B Titr" panose="00000700000000000000" pitchFamily="2" charset="-78"/>
          </a:endParaRPr>
        </a:p>
      </dgm:t>
    </dgm:pt>
    <dgm:pt modelId="{30710632-063E-424B-80FE-87C9FF8A8390}">
      <dgm:prSet phldrT="[Text]" phldr="1"/>
      <dgm:spPr/>
      <dgm:t>
        <a:bodyPr/>
        <a:lstStyle/>
        <a:p>
          <a:endParaRPr lang="en-US" dirty="0">
            <a:cs typeface="B Titr" panose="00000700000000000000" pitchFamily="2" charset="-78"/>
          </a:endParaRPr>
        </a:p>
      </dgm:t>
    </dgm:pt>
    <dgm:pt modelId="{D5669044-F20B-4AA5-8B28-9AB695B3B504}" type="parTrans" cxnId="{6A77A186-B947-4FB0-AB89-1E4EFA925383}">
      <dgm:prSet/>
      <dgm:spPr/>
      <dgm:t>
        <a:bodyPr/>
        <a:lstStyle/>
        <a:p>
          <a:endParaRPr lang="en-US">
            <a:cs typeface="B Titr" panose="00000700000000000000" pitchFamily="2" charset="-78"/>
          </a:endParaRPr>
        </a:p>
      </dgm:t>
    </dgm:pt>
    <dgm:pt modelId="{BE1F61C8-1BD5-4D1B-8B95-94E858F33963}" type="sibTrans" cxnId="{6A77A186-B947-4FB0-AB89-1E4EFA925383}">
      <dgm:prSet/>
      <dgm:spPr/>
      <dgm:t>
        <a:bodyPr/>
        <a:lstStyle/>
        <a:p>
          <a:endParaRPr lang="en-US">
            <a:cs typeface="B Titr" panose="00000700000000000000" pitchFamily="2" charset="-78"/>
          </a:endParaRPr>
        </a:p>
      </dgm:t>
    </dgm:pt>
    <dgm:pt modelId="{8F43C2E2-4D49-48C6-92AC-1C03A2B2C6D6}">
      <dgm:prSet phldrT="[Text]"/>
      <dgm:spPr>
        <a:solidFill>
          <a:srgbClr val="FFC000"/>
        </a:solidFill>
      </dgm:spPr>
      <dgm:t>
        <a:bodyPr/>
        <a:lstStyle/>
        <a:p>
          <a:r>
            <a:rPr lang="fa-IR" dirty="0">
              <a:cs typeface="B Titr" panose="00000700000000000000" pitchFamily="2" charset="-78"/>
            </a:rPr>
            <a:t>استاندارد محصولات فولادی را برای تولید داخل مورد بررسی قرار میدهیم</a:t>
          </a:r>
          <a:endParaRPr lang="en-US" dirty="0">
            <a:cs typeface="B Titr" panose="00000700000000000000" pitchFamily="2" charset="-78"/>
          </a:endParaRPr>
        </a:p>
      </dgm:t>
    </dgm:pt>
    <dgm:pt modelId="{B1A24C04-CAB6-41D7-A15A-1062A458E7E7}" type="parTrans" cxnId="{A0B288EF-2D20-4FF0-BFAC-8FD80D5CD1BC}">
      <dgm:prSet/>
      <dgm:spPr/>
      <dgm:t>
        <a:bodyPr/>
        <a:lstStyle/>
        <a:p>
          <a:endParaRPr lang="en-US">
            <a:cs typeface="B Titr" panose="00000700000000000000" pitchFamily="2" charset="-78"/>
          </a:endParaRPr>
        </a:p>
      </dgm:t>
    </dgm:pt>
    <dgm:pt modelId="{8D017074-7468-47DB-9FDF-7B7DB66707DB}" type="sibTrans" cxnId="{A0B288EF-2D20-4FF0-BFAC-8FD80D5CD1BC}">
      <dgm:prSet/>
      <dgm:spPr/>
      <dgm:t>
        <a:bodyPr/>
        <a:lstStyle/>
        <a:p>
          <a:endParaRPr lang="en-US">
            <a:cs typeface="B Titr" panose="00000700000000000000" pitchFamily="2" charset="-78"/>
          </a:endParaRPr>
        </a:p>
      </dgm:t>
    </dgm:pt>
    <dgm:pt modelId="{1FF6CF8A-D60C-41E3-8ED2-8079EEFA3E86}">
      <dgm:prSet phldrT="[Text]" phldr="1"/>
      <dgm:spPr/>
      <dgm:t>
        <a:bodyPr/>
        <a:lstStyle/>
        <a:p>
          <a:endParaRPr lang="en-US">
            <a:cs typeface="B Titr" panose="00000700000000000000" pitchFamily="2" charset="-78"/>
          </a:endParaRPr>
        </a:p>
      </dgm:t>
    </dgm:pt>
    <dgm:pt modelId="{77EB1AC3-9281-4D20-BA6A-078EEE5701DD}" type="parTrans" cxnId="{85115DCC-A5D0-4EF2-8231-4D9E182FEF9F}">
      <dgm:prSet/>
      <dgm:spPr/>
      <dgm:t>
        <a:bodyPr/>
        <a:lstStyle/>
        <a:p>
          <a:endParaRPr lang="en-US">
            <a:cs typeface="B Titr" panose="00000700000000000000" pitchFamily="2" charset="-78"/>
          </a:endParaRPr>
        </a:p>
      </dgm:t>
    </dgm:pt>
    <dgm:pt modelId="{61DB6B41-09E1-472B-A5A6-35E126EA1BE0}" type="sibTrans" cxnId="{85115DCC-A5D0-4EF2-8231-4D9E182FEF9F}">
      <dgm:prSet/>
      <dgm:spPr/>
      <dgm:t>
        <a:bodyPr/>
        <a:lstStyle/>
        <a:p>
          <a:endParaRPr lang="en-US">
            <a:cs typeface="B Titr" panose="00000700000000000000" pitchFamily="2" charset="-78"/>
          </a:endParaRPr>
        </a:p>
      </dgm:t>
    </dgm:pt>
    <dgm:pt modelId="{FE0EAE85-1BE5-4D89-BD03-A3D075F8EDBB}" type="pres">
      <dgm:prSet presAssocID="{FE1D798B-1C9A-4F56-AAA4-A11886CB6F49}" presName="rootnode" presStyleCnt="0">
        <dgm:presLayoutVars>
          <dgm:chMax/>
          <dgm:chPref/>
          <dgm:dir/>
          <dgm:animLvl val="lvl"/>
        </dgm:presLayoutVars>
      </dgm:prSet>
      <dgm:spPr/>
      <dgm:t>
        <a:bodyPr/>
        <a:lstStyle/>
        <a:p>
          <a:endParaRPr lang="en-US"/>
        </a:p>
      </dgm:t>
    </dgm:pt>
    <dgm:pt modelId="{F7948221-A7B1-474A-B026-E38CCA74510A}" type="pres">
      <dgm:prSet presAssocID="{5E6A7E70-BCB3-413C-9702-4236C96EEB1A}" presName="composite" presStyleCnt="0"/>
      <dgm:spPr/>
    </dgm:pt>
    <dgm:pt modelId="{55D92DD0-E3E4-4E9C-98A6-AE8BE5509207}" type="pres">
      <dgm:prSet presAssocID="{5E6A7E70-BCB3-413C-9702-4236C96EEB1A}" presName="bentUpArrow1" presStyleLbl="alignImgPlace1" presStyleIdx="0" presStyleCnt="1"/>
      <dgm:spPr>
        <a:solidFill>
          <a:srgbClr val="92D050"/>
        </a:solidFill>
      </dgm:spPr>
    </dgm:pt>
    <dgm:pt modelId="{182F7A86-EF63-4B20-B74D-DC5C225C4098}" type="pres">
      <dgm:prSet presAssocID="{5E6A7E70-BCB3-413C-9702-4236C96EEB1A}" presName="ParentText" presStyleLbl="node1" presStyleIdx="0" presStyleCnt="2">
        <dgm:presLayoutVars>
          <dgm:chMax val="1"/>
          <dgm:chPref val="1"/>
          <dgm:bulletEnabled val="1"/>
        </dgm:presLayoutVars>
      </dgm:prSet>
      <dgm:spPr/>
      <dgm:t>
        <a:bodyPr/>
        <a:lstStyle/>
        <a:p>
          <a:endParaRPr lang="en-US"/>
        </a:p>
      </dgm:t>
    </dgm:pt>
    <dgm:pt modelId="{B670E9B4-4FA5-4FF3-A217-C6462795CF5C}" type="pres">
      <dgm:prSet presAssocID="{5E6A7E70-BCB3-413C-9702-4236C96EEB1A}" presName="ChildText" presStyleLbl="revTx" presStyleIdx="0" presStyleCnt="2">
        <dgm:presLayoutVars>
          <dgm:chMax val="0"/>
          <dgm:chPref val="0"/>
          <dgm:bulletEnabled val="1"/>
        </dgm:presLayoutVars>
      </dgm:prSet>
      <dgm:spPr/>
      <dgm:t>
        <a:bodyPr/>
        <a:lstStyle/>
        <a:p>
          <a:endParaRPr lang="en-US"/>
        </a:p>
      </dgm:t>
    </dgm:pt>
    <dgm:pt modelId="{18A5F1CE-07A0-42D8-835B-311718D04A86}" type="pres">
      <dgm:prSet presAssocID="{FAA2DAB7-3F3C-411B-B25D-FA7FFBD16EF4}" presName="sibTrans" presStyleCnt="0"/>
      <dgm:spPr/>
    </dgm:pt>
    <dgm:pt modelId="{F364348C-27E9-482A-8089-EB868F639D24}" type="pres">
      <dgm:prSet presAssocID="{8F43C2E2-4D49-48C6-92AC-1C03A2B2C6D6}" presName="composite" presStyleCnt="0"/>
      <dgm:spPr/>
    </dgm:pt>
    <dgm:pt modelId="{7A57E86E-F3A0-4B54-8F2D-AA789A46FDA1}" type="pres">
      <dgm:prSet presAssocID="{8F43C2E2-4D49-48C6-92AC-1C03A2B2C6D6}" presName="ParentText" presStyleLbl="node1" presStyleIdx="1" presStyleCnt="2">
        <dgm:presLayoutVars>
          <dgm:chMax val="1"/>
          <dgm:chPref val="1"/>
          <dgm:bulletEnabled val="1"/>
        </dgm:presLayoutVars>
      </dgm:prSet>
      <dgm:spPr/>
      <dgm:t>
        <a:bodyPr/>
        <a:lstStyle/>
        <a:p>
          <a:endParaRPr lang="en-US"/>
        </a:p>
      </dgm:t>
    </dgm:pt>
    <dgm:pt modelId="{143535A7-28F0-42FF-88A5-3205C9073A64}" type="pres">
      <dgm:prSet presAssocID="{8F43C2E2-4D49-48C6-92AC-1C03A2B2C6D6}" presName="FinalChildText" presStyleLbl="revTx" presStyleIdx="1" presStyleCnt="2">
        <dgm:presLayoutVars>
          <dgm:chMax val="0"/>
          <dgm:chPref val="0"/>
          <dgm:bulletEnabled val="1"/>
        </dgm:presLayoutVars>
      </dgm:prSet>
      <dgm:spPr/>
      <dgm:t>
        <a:bodyPr/>
        <a:lstStyle/>
        <a:p>
          <a:endParaRPr lang="en-US"/>
        </a:p>
      </dgm:t>
    </dgm:pt>
  </dgm:ptLst>
  <dgm:cxnLst>
    <dgm:cxn modelId="{1B5C4930-985A-4A6B-AD3E-0AED083859EE}" type="presOf" srcId="{8F43C2E2-4D49-48C6-92AC-1C03A2B2C6D6}" destId="{7A57E86E-F3A0-4B54-8F2D-AA789A46FDA1}" srcOrd="0" destOrd="0" presId="urn:microsoft.com/office/officeart/2005/8/layout/StepDownProcess"/>
    <dgm:cxn modelId="{03540C12-0DC9-45B3-A4FD-D62078238A5B}" type="presOf" srcId="{5E6A7E70-BCB3-413C-9702-4236C96EEB1A}" destId="{182F7A86-EF63-4B20-B74D-DC5C225C4098}" srcOrd="0" destOrd="0" presId="urn:microsoft.com/office/officeart/2005/8/layout/StepDownProcess"/>
    <dgm:cxn modelId="{EE6E66FE-2850-4098-A596-D2B2383AE3C3}" type="presOf" srcId="{30710632-063E-424B-80FE-87C9FF8A8390}" destId="{B670E9B4-4FA5-4FF3-A217-C6462795CF5C}" srcOrd="0" destOrd="0" presId="urn:microsoft.com/office/officeart/2005/8/layout/StepDownProcess"/>
    <dgm:cxn modelId="{85115DCC-A5D0-4EF2-8231-4D9E182FEF9F}" srcId="{8F43C2E2-4D49-48C6-92AC-1C03A2B2C6D6}" destId="{1FF6CF8A-D60C-41E3-8ED2-8079EEFA3E86}" srcOrd="0" destOrd="0" parTransId="{77EB1AC3-9281-4D20-BA6A-078EEE5701DD}" sibTransId="{61DB6B41-09E1-472B-A5A6-35E126EA1BE0}"/>
    <dgm:cxn modelId="{BD11F702-5E32-448B-BDE6-28693A58CD7A}" srcId="{FE1D798B-1C9A-4F56-AAA4-A11886CB6F49}" destId="{5E6A7E70-BCB3-413C-9702-4236C96EEB1A}" srcOrd="0" destOrd="0" parTransId="{341807DD-64A7-4420-8C57-02B895D9090C}" sibTransId="{FAA2DAB7-3F3C-411B-B25D-FA7FFBD16EF4}"/>
    <dgm:cxn modelId="{6A77A186-B947-4FB0-AB89-1E4EFA925383}" srcId="{5E6A7E70-BCB3-413C-9702-4236C96EEB1A}" destId="{30710632-063E-424B-80FE-87C9FF8A8390}" srcOrd="0" destOrd="0" parTransId="{D5669044-F20B-4AA5-8B28-9AB695B3B504}" sibTransId="{BE1F61C8-1BD5-4D1B-8B95-94E858F33963}"/>
    <dgm:cxn modelId="{A0B288EF-2D20-4FF0-BFAC-8FD80D5CD1BC}" srcId="{FE1D798B-1C9A-4F56-AAA4-A11886CB6F49}" destId="{8F43C2E2-4D49-48C6-92AC-1C03A2B2C6D6}" srcOrd="1" destOrd="0" parTransId="{B1A24C04-CAB6-41D7-A15A-1062A458E7E7}" sibTransId="{8D017074-7468-47DB-9FDF-7B7DB66707DB}"/>
    <dgm:cxn modelId="{C964F2A2-95AF-4D5E-B74F-5DC37AF1176C}" type="presOf" srcId="{1FF6CF8A-D60C-41E3-8ED2-8079EEFA3E86}" destId="{143535A7-28F0-42FF-88A5-3205C9073A64}" srcOrd="0" destOrd="0" presId="urn:microsoft.com/office/officeart/2005/8/layout/StepDownProcess"/>
    <dgm:cxn modelId="{E5BBD93A-472E-4884-B1F4-9B4E192FA721}" type="presOf" srcId="{FE1D798B-1C9A-4F56-AAA4-A11886CB6F49}" destId="{FE0EAE85-1BE5-4D89-BD03-A3D075F8EDBB}" srcOrd="0" destOrd="0" presId="urn:microsoft.com/office/officeart/2005/8/layout/StepDownProcess"/>
    <dgm:cxn modelId="{59094023-864A-45EE-A0E4-8183B3FA8FC6}" type="presParOf" srcId="{FE0EAE85-1BE5-4D89-BD03-A3D075F8EDBB}" destId="{F7948221-A7B1-474A-B026-E38CCA74510A}" srcOrd="0" destOrd="0" presId="urn:microsoft.com/office/officeart/2005/8/layout/StepDownProcess"/>
    <dgm:cxn modelId="{B2AD7B89-D1B5-4726-B88C-75BAC890977C}" type="presParOf" srcId="{F7948221-A7B1-474A-B026-E38CCA74510A}" destId="{55D92DD0-E3E4-4E9C-98A6-AE8BE5509207}" srcOrd="0" destOrd="0" presId="urn:microsoft.com/office/officeart/2005/8/layout/StepDownProcess"/>
    <dgm:cxn modelId="{A345E642-418A-4DF5-BF98-4133741EE708}" type="presParOf" srcId="{F7948221-A7B1-474A-B026-E38CCA74510A}" destId="{182F7A86-EF63-4B20-B74D-DC5C225C4098}" srcOrd="1" destOrd="0" presId="urn:microsoft.com/office/officeart/2005/8/layout/StepDownProcess"/>
    <dgm:cxn modelId="{3F55E59B-0C63-40C6-A656-35E32AB161CD}" type="presParOf" srcId="{F7948221-A7B1-474A-B026-E38CCA74510A}" destId="{B670E9B4-4FA5-4FF3-A217-C6462795CF5C}" srcOrd="2" destOrd="0" presId="urn:microsoft.com/office/officeart/2005/8/layout/StepDownProcess"/>
    <dgm:cxn modelId="{725797BF-1749-4D53-9C1E-48A0642DF313}" type="presParOf" srcId="{FE0EAE85-1BE5-4D89-BD03-A3D075F8EDBB}" destId="{18A5F1CE-07A0-42D8-835B-311718D04A86}" srcOrd="1" destOrd="0" presId="urn:microsoft.com/office/officeart/2005/8/layout/StepDownProcess"/>
    <dgm:cxn modelId="{4CEA4B33-CA87-4338-8746-85B3F6A18370}" type="presParOf" srcId="{FE0EAE85-1BE5-4D89-BD03-A3D075F8EDBB}" destId="{F364348C-27E9-482A-8089-EB868F639D24}" srcOrd="2" destOrd="0" presId="urn:microsoft.com/office/officeart/2005/8/layout/StepDownProcess"/>
    <dgm:cxn modelId="{81229B93-83A5-4D50-83C6-E9A5950D425D}" type="presParOf" srcId="{F364348C-27E9-482A-8089-EB868F639D24}" destId="{7A57E86E-F3A0-4B54-8F2D-AA789A46FDA1}" srcOrd="0" destOrd="0" presId="urn:microsoft.com/office/officeart/2005/8/layout/StepDownProcess"/>
    <dgm:cxn modelId="{F0BCCA39-5D24-4268-AA98-E98AC0A76244}" type="presParOf" srcId="{F364348C-27E9-482A-8089-EB868F639D24}" destId="{143535A7-28F0-42FF-88A5-3205C9073A64}"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5108052-FC59-498D-8970-93CB7AAC2A30}" type="doc">
      <dgm:prSet loTypeId="urn:microsoft.com/office/officeart/2005/8/layout/arrow2" loCatId="process" qsTypeId="urn:microsoft.com/office/officeart/2005/8/quickstyle/simple1" qsCatId="simple" csTypeId="urn:microsoft.com/office/officeart/2005/8/colors/accent1_2" csCatId="accent1" phldr="1"/>
      <dgm:spPr/>
    </dgm:pt>
    <dgm:pt modelId="{21BD0FE5-9ADA-425F-AD18-19A2AB7D0F1A}">
      <dgm:prSet phldrT="[Text]"/>
      <dgm:spPr/>
      <dgm:t>
        <a:bodyPr/>
        <a:lstStyle/>
        <a:p>
          <a:r>
            <a:rPr lang="fa-IR" dirty="0">
              <a:solidFill>
                <a:srgbClr val="FF0000"/>
              </a:solidFill>
              <a:cs typeface="B Titr" panose="00000700000000000000" pitchFamily="2" charset="-78"/>
            </a:rPr>
            <a:t>بازرسی بر اساس نمونه گیری</a:t>
          </a:r>
          <a:endParaRPr lang="en-US" dirty="0">
            <a:solidFill>
              <a:srgbClr val="FF0000"/>
            </a:solidFill>
            <a:cs typeface="B Titr" panose="00000700000000000000" pitchFamily="2" charset="-78"/>
          </a:endParaRPr>
        </a:p>
      </dgm:t>
    </dgm:pt>
    <dgm:pt modelId="{CC031330-16D8-4A9A-AF56-2DC55ACC9BD2}" type="parTrans" cxnId="{840C6B72-0524-48DC-BAF6-BB111D4ECD70}">
      <dgm:prSet/>
      <dgm:spPr/>
      <dgm:t>
        <a:bodyPr/>
        <a:lstStyle/>
        <a:p>
          <a:endParaRPr lang="en-US"/>
        </a:p>
      </dgm:t>
    </dgm:pt>
    <dgm:pt modelId="{1A1C2EA0-F7C0-4B52-82D1-E7489FCF139A}" type="sibTrans" cxnId="{840C6B72-0524-48DC-BAF6-BB111D4ECD70}">
      <dgm:prSet/>
      <dgm:spPr/>
      <dgm:t>
        <a:bodyPr/>
        <a:lstStyle/>
        <a:p>
          <a:endParaRPr lang="en-US"/>
        </a:p>
      </dgm:t>
    </dgm:pt>
    <dgm:pt modelId="{6FDDB7E1-0894-4514-A4BB-EA822E6CD598}">
      <dgm:prSet phldrT="[Text]" phldr="1"/>
      <dgm:spPr/>
      <dgm:t>
        <a:bodyPr/>
        <a:lstStyle/>
        <a:p>
          <a:endParaRPr lang="en-US" dirty="0"/>
        </a:p>
      </dgm:t>
    </dgm:pt>
    <dgm:pt modelId="{B30485D1-3E61-4A0D-A08E-C97B943E7D15}" type="parTrans" cxnId="{A270941B-F302-4996-950F-8A36389E0C3E}">
      <dgm:prSet/>
      <dgm:spPr/>
      <dgm:t>
        <a:bodyPr/>
        <a:lstStyle/>
        <a:p>
          <a:endParaRPr lang="en-US"/>
        </a:p>
      </dgm:t>
    </dgm:pt>
    <dgm:pt modelId="{6070B3FB-B2CB-4203-9906-D2E6C9AC721D}" type="sibTrans" cxnId="{A270941B-F302-4996-950F-8A36389E0C3E}">
      <dgm:prSet/>
      <dgm:spPr/>
      <dgm:t>
        <a:bodyPr/>
        <a:lstStyle/>
        <a:p>
          <a:endParaRPr lang="en-US"/>
        </a:p>
      </dgm:t>
    </dgm:pt>
    <dgm:pt modelId="{64108CB6-CD68-49F6-8014-BC75F2CB8E68}">
      <dgm:prSet phldrT="[Text]"/>
      <dgm:spPr/>
      <dgm:t>
        <a:bodyPr/>
        <a:lstStyle/>
        <a:p>
          <a:r>
            <a:rPr lang="fa-IR" b="1" dirty="0">
              <a:solidFill>
                <a:srgbClr val="00B050"/>
              </a:solidFill>
              <a:cs typeface="B Titr" panose="00000700000000000000" pitchFamily="2" charset="-78"/>
            </a:rPr>
            <a:t>ارزیابی مبتنی بر  تطابق با استاندارد</a:t>
          </a:r>
          <a:endParaRPr lang="en-US" b="1" dirty="0">
            <a:solidFill>
              <a:srgbClr val="00B050"/>
            </a:solidFill>
            <a:cs typeface="B Titr" panose="00000700000000000000" pitchFamily="2" charset="-78"/>
          </a:endParaRPr>
        </a:p>
      </dgm:t>
    </dgm:pt>
    <dgm:pt modelId="{9FF0A1F1-452B-4320-A2E8-777C81DAE2F5}" type="parTrans" cxnId="{2EEC6A5A-B587-4317-ADE3-2552187066A5}">
      <dgm:prSet/>
      <dgm:spPr/>
      <dgm:t>
        <a:bodyPr/>
        <a:lstStyle/>
        <a:p>
          <a:endParaRPr lang="en-US"/>
        </a:p>
      </dgm:t>
    </dgm:pt>
    <dgm:pt modelId="{37541A2E-9C2F-4FE9-8966-51A54C945A37}" type="sibTrans" cxnId="{2EEC6A5A-B587-4317-ADE3-2552187066A5}">
      <dgm:prSet/>
      <dgm:spPr/>
      <dgm:t>
        <a:bodyPr/>
        <a:lstStyle/>
        <a:p>
          <a:endParaRPr lang="en-US"/>
        </a:p>
      </dgm:t>
    </dgm:pt>
    <dgm:pt modelId="{BD5F70EE-7C47-4D20-BB32-8CCD871E2D62}" type="pres">
      <dgm:prSet presAssocID="{C5108052-FC59-498D-8970-93CB7AAC2A30}" presName="arrowDiagram" presStyleCnt="0">
        <dgm:presLayoutVars>
          <dgm:chMax val="5"/>
          <dgm:dir/>
          <dgm:resizeHandles val="exact"/>
        </dgm:presLayoutVars>
      </dgm:prSet>
      <dgm:spPr/>
    </dgm:pt>
    <dgm:pt modelId="{5A9AD271-3939-490F-99E5-FE854DDA3672}" type="pres">
      <dgm:prSet presAssocID="{C5108052-FC59-498D-8970-93CB7AAC2A30}" presName="arrow" presStyleLbl="bgShp" presStyleIdx="0" presStyleCnt="1"/>
      <dgm:spPr/>
    </dgm:pt>
    <dgm:pt modelId="{FA2F1988-D1A0-4321-9BA0-014E9C7212C1}" type="pres">
      <dgm:prSet presAssocID="{C5108052-FC59-498D-8970-93CB7AAC2A30}" presName="arrowDiagram3" presStyleCnt="0"/>
      <dgm:spPr/>
    </dgm:pt>
    <dgm:pt modelId="{A30C41D4-172C-4A74-A5D7-95B928E93F0A}" type="pres">
      <dgm:prSet presAssocID="{21BD0FE5-9ADA-425F-AD18-19A2AB7D0F1A}" presName="bullet3a" presStyleLbl="node1" presStyleIdx="0" presStyleCnt="3"/>
      <dgm:spPr/>
    </dgm:pt>
    <dgm:pt modelId="{C7D346BB-192C-4B59-A00C-2C56094E2153}" type="pres">
      <dgm:prSet presAssocID="{21BD0FE5-9ADA-425F-AD18-19A2AB7D0F1A}" presName="textBox3a" presStyleLbl="revTx" presStyleIdx="0" presStyleCnt="3">
        <dgm:presLayoutVars>
          <dgm:bulletEnabled val="1"/>
        </dgm:presLayoutVars>
      </dgm:prSet>
      <dgm:spPr/>
      <dgm:t>
        <a:bodyPr/>
        <a:lstStyle/>
        <a:p>
          <a:endParaRPr lang="en-US"/>
        </a:p>
      </dgm:t>
    </dgm:pt>
    <dgm:pt modelId="{D419EAAD-1DCD-4064-AD7C-A134ECD79F7A}" type="pres">
      <dgm:prSet presAssocID="{6FDDB7E1-0894-4514-A4BB-EA822E6CD598}" presName="bullet3b" presStyleLbl="node1" presStyleIdx="1" presStyleCnt="3"/>
      <dgm:spPr/>
    </dgm:pt>
    <dgm:pt modelId="{7F9D48FE-FA87-41FC-8C08-2A7610C64C8C}" type="pres">
      <dgm:prSet presAssocID="{6FDDB7E1-0894-4514-A4BB-EA822E6CD598}" presName="textBox3b" presStyleLbl="revTx" presStyleIdx="1" presStyleCnt="3" custScaleX="101588" custScaleY="104671">
        <dgm:presLayoutVars>
          <dgm:bulletEnabled val="1"/>
        </dgm:presLayoutVars>
      </dgm:prSet>
      <dgm:spPr/>
      <dgm:t>
        <a:bodyPr/>
        <a:lstStyle/>
        <a:p>
          <a:endParaRPr lang="en-US"/>
        </a:p>
      </dgm:t>
    </dgm:pt>
    <dgm:pt modelId="{F8789D9F-91CA-4BD3-8EE3-C0ED432C5F42}" type="pres">
      <dgm:prSet presAssocID="{64108CB6-CD68-49F6-8014-BC75F2CB8E68}" presName="bullet3c" presStyleLbl="node1" presStyleIdx="2" presStyleCnt="3"/>
      <dgm:spPr/>
    </dgm:pt>
    <dgm:pt modelId="{40BCFCA3-6C81-4D10-89DF-158EB90D13B8}" type="pres">
      <dgm:prSet presAssocID="{64108CB6-CD68-49F6-8014-BC75F2CB8E68}" presName="textBox3c" presStyleLbl="revTx" presStyleIdx="2" presStyleCnt="3">
        <dgm:presLayoutVars>
          <dgm:bulletEnabled val="1"/>
        </dgm:presLayoutVars>
      </dgm:prSet>
      <dgm:spPr/>
      <dgm:t>
        <a:bodyPr/>
        <a:lstStyle/>
        <a:p>
          <a:endParaRPr lang="en-US"/>
        </a:p>
      </dgm:t>
    </dgm:pt>
  </dgm:ptLst>
  <dgm:cxnLst>
    <dgm:cxn modelId="{A270941B-F302-4996-950F-8A36389E0C3E}" srcId="{C5108052-FC59-498D-8970-93CB7AAC2A30}" destId="{6FDDB7E1-0894-4514-A4BB-EA822E6CD598}" srcOrd="1" destOrd="0" parTransId="{B30485D1-3E61-4A0D-A08E-C97B943E7D15}" sibTransId="{6070B3FB-B2CB-4203-9906-D2E6C9AC721D}"/>
    <dgm:cxn modelId="{840C6B72-0524-48DC-BAF6-BB111D4ECD70}" srcId="{C5108052-FC59-498D-8970-93CB7AAC2A30}" destId="{21BD0FE5-9ADA-425F-AD18-19A2AB7D0F1A}" srcOrd="0" destOrd="0" parTransId="{CC031330-16D8-4A9A-AF56-2DC55ACC9BD2}" sibTransId="{1A1C2EA0-F7C0-4B52-82D1-E7489FCF139A}"/>
    <dgm:cxn modelId="{41A5FC75-E076-42C5-AB35-3429DA1D6A74}" type="presOf" srcId="{6FDDB7E1-0894-4514-A4BB-EA822E6CD598}" destId="{7F9D48FE-FA87-41FC-8C08-2A7610C64C8C}" srcOrd="0" destOrd="0" presId="urn:microsoft.com/office/officeart/2005/8/layout/arrow2"/>
    <dgm:cxn modelId="{2EEC6A5A-B587-4317-ADE3-2552187066A5}" srcId="{C5108052-FC59-498D-8970-93CB7AAC2A30}" destId="{64108CB6-CD68-49F6-8014-BC75F2CB8E68}" srcOrd="2" destOrd="0" parTransId="{9FF0A1F1-452B-4320-A2E8-777C81DAE2F5}" sibTransId="{37541A2E-9C2F-4FE9-8966-51A54C945A37}"/>
    <dgm:cxn modelId="{D89C1D1E-B4EF-4667-904E-204DC530DBCA}" type="presOf" srcId="{21BD0FE5-9ADA-425F-AD18-19A2AB7D0F1A}" destId="{C7D346BB-192C-4B59-A00C-2C56094E2153}" srcOrd="0" destOrd="0" presId="urn:microsoft.com/office/officeart/2005/8/layout/arrow2"/>
    <dgm:cxn modelId="{F87222DA-65CE-4899-B44D-63C7872F7E0F}" type="presOf" srcId="{C5108052-FC59-498D-8970-93CB7AAC2A30}" destId="{BD5F70EE-7C47-4D20-BB32-8CCD871E2D62}" srcOrd="0" destOrd="0" presId="urn:microsoft.com/office/officeart/2005/8/layout/arrow2"/>
    <dgm:cxn modelId="{57013C50-EEAD-479E-BA7C-6D2EC6349416}" type="presOf" srcId="{64108CB6-CD68-49F6-8014-BC75F2CB8E68}" destId="{40BCFCA3-6C81-4D10-89DF-158EB90D13B8}" srcOrd="0" destOrd="0" presId="urn:microsoft.com/office/officeart/2005/8/layout/arrow2"/>
    <dgm:cxn modelId="{E522D3AA-3375-4D68-9216-D31357E1C44B}" type="presParOf" srcId="{BD5F70EE-7C47-4D20-BB32-8CCD871E2D62}" destId="{5A9AD271-3939-490F-99E5-FE854DDA3672}" srcOrd="0" destOrd="0" presId="urn:microsoft.com/office/officeart/2005/8/layout/arrow2"/>
    <dgm:cxn modelId="{511BCB0D-62BD-4B9B-A40D-1541CD1CDF0C}" type="presParOf" srcId="{BD5F70EE-7C47-4D20-BB32-8CCD871E2D62}" destId="{FA2F1988-D1A0-4321-9BA0-014E9C7212C1}" srcOrd="1" destOrd="0" presId="urn:microsoft.com/office/officeart/2005/8/layout/arrow2"/>
    <dgm:cxn modelId="{1716B358-5210-480B-A861-E7F82612D387}" type="presParOf" srcId="{FA2F1988-D1A0-4321-9BA0-014E9C7212C1}" destId="{A30C41D4-172C-4A74-A5D7-95B928E93F0A}" srcOrd="0" destOrd="0" presId="urn:microsoft.com/office/officeart/2005/8/layout/arrow2"/>
    <dgm:cxn modelId="{4F31DA96-D135-4595-A05A-0D96399130DD}" type="presParOf" srcId="{FA2F1988-D1A0-4321-9BA0-014E9C7212C1}" destId="{C7D346BB-192C-4B59-A00C-2C56094E2153}" srcOrd="1" destOrd="0" presId="urn:microsoft.com/office/officeart/2005/8/layout/arrow2"/>
    <dgm:cxn modelId="{2F649BF4-6326-41F0-A2F6-FB3A0F29EDDC}" type="presParOf" srcId="{FA2F1988-D1A0-4321-9BA0-014E9C7212C1}" destId="{D419EAAD-1DCD-4064-AD7C-A134ECD79F7A}" srcOrd="2" destOrd="0" presId="urn:microsoft.com/office/officeart/2005/8/layout/arrow2"/>
    <dgm:cxn modelId="{885F43AD-2741-4D4C-B055-9F9543C80420}" type="presParOf" srcId="{FA2F1988-D1A0-4321-9BA0-014E9C7212C1}" destId="{7F9D48FE-FA87-41FC-8C08-2A7610C64C8C}" srcOrd="3" destOrd="0" presId="urn:microsoft.com/office/officeart/2005/8/layout/arrow2"/>
    <dgm:cxn modelId="{EE736D51-0A5D-49B0-BE65-4578A72A45EB}" type="presParOf" srcId="{FA2F1988-D1A0-4321-9BA0-014E9C7212C1}" destId="{F8789D9F-91CA-4BD3-8EE3-C0ED432C5F42}" srcOrd="4" destOrd="0" presId="urn:microsoft.com/office/officeart/2005/8/layout/arrow2"/>
    <dgm:cxn modelId="{D4B28987-53B5-49C4-AC71-9BD7E3A5F993}" type="presParOf" srcId="{FA2F1988-D1A0-4321-9BA0-014E9C7212C1}" destId="{40BCFCA3-6C81-4D10-89DF-158EB90D13B8}"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6D8D73B-FB91-49E1-9A27-227D1EE8CABE}" type="doc">
      <dgm:prSet loTypeId="urn:microsoft.com/office/officeart/2005/8/layout/vProcess5" loCatId="process" qsTypeId="urn:microsoft.com/office/officeart/2005/8/quickstyle/3d3" qsCatId="3D" csTypeId="urn:microsoft.com/office/officeart/2005/8/colors/accent1_2" csCatId="accent1" phldr="1"/>
      <dgm:spPr/>
      <dgm:t>
        <a:bodyPr/>
        <a:lstStyle/>
        <a:p>
          <a:endParaRPr lang="en-US"/>
        </a:p>
      </dgm:t>
    </dgm:pt>
    <dgm:pt modelId="{EE55254B-6726-4AAD-9848-F0B82204AD66}">
      <dgm:prSet phldrT="[Text]"/>
      <dgm:spPr>
        <a:solidFill>
          <a:srgbClr val="FF0000"/>
        </a:solidFill>
      </dgm:spPr>
      <dgm:t>
        <a:bodyPr/>
        <a:lstStyle/>
        <a:p>
          <a:pPr algn="ctr"/>
          <a:r>
            <a:rPr lang="fa-IR" b="1" dirty="0">
              <a:cs typeface="B Titr" panose="00000700000000000000" pitchFamily="2" charset="-78"/>
            </a:rPr>
            <a:t>یکی از بندهای اصلی که در استانداردها مغفول مانده</a:t>
          </a:r>
          <a:endParaRPr lang="en-US" b="1" dirty="0">
            <a:cs typeface="B Titr" panose="00000700000000000000" pitchFamily="2" charset="-78"/>
          </a:endParaRPr>
        </a:p>
      </dgm:t>
    </dgm:pt>
    <dgm:pt modelId="{BC04F4A1-5A78-4A91-8A07-F66F193518C3}" type="parTrans" cxnId="{B449ABBA-D76A-47C7-B69A-4856B1DF3088}">
      <dgm:prSet/>
      <dgm:spPr/>
      <dgm:t>
        <a:bodyPr/>
        <a:lstStyle/>
        <a:p>
          <a:endParaRPr lang="en-US"/>
        </a:p>
      </dgm:t>
    </dgm:pt>
    <dgm:pt modelId="{7406B5BF-FF77-4188-BF8B-CC1D10611FDB}" type="sibTrans" cxnId="{B449ABBA-D76A-47C7-B69A-4856B1DF3088}">
      <dgm:prSet/>
      <dgm:spPr/>
      <dgm:t>
        <a:bodyPr/>
        <a:lstStyle/>
        <a:p>
          <a:endParaRPr lang="en-US"/>
        </a:p>
      </dgm:t>
    </dgm:pt>
    <dgm:pt modelId="{A1244D89-35DF-402C-BE80-7A533E2A806C}">
      <dgm:prSet phldrT="[Text]"/>
      <dgm:spPr>
        <a:solidFill>
          <a:srgbClr val="00B050"/>
        </a:solidFill>
      </dgm:spPr>
      <dgm:t>
        <a:bodyPr/>
        <a:lstStyle/>
        <a:p>
          <a:pPr algn="ctr"/>
          <a:r>
            <a:rPr lang="fa-IR" b="1" dirty="0">
              <a:cs typeface="B Titr" panose="00000700000000000000" pitchFamily="2" charset="-78"/>
            </a:rPr>
            <a:t>ارزیابی انطباق با استاندارد است</a:t>
          </a:r>
          <a:endParaRPr lang="en-US" b="1" dirty="0">
            <a:cs typeface="B Titr" panose="00000700000000000000" pitchFamily="2" charset="-78"/>
          </a:endParaRPr>
        </a:p>
      </dgm:t>
    </dgm:pt>
    <dgm:pt modelId="{D4552720-4E89-4EFF-A572-E2070CA32E20}" type="parTrans" cxnId="{AEF32B59-14FC-4EDD-8F03-B4D559A992CB}">
      <dgm:prSet/>
      <dgm:spPr/>
      <dgm:t>
        <a:bodyPr/>
        <a:lstStyle/>
        <a:p>
          <a:endParaRPr lang="en-US"/>
        </a:p>
      </dgm:t>
    </dgm:pt>
    <dgm:pt modelId="{9E45C544-DA8E-49C0-8E39-998EEFD58D35}" type="sibTrans" cxnId="{AEF32B59-14FC-4EDD-8F03-B4D559A992CB}">
      <dgm:prSet/>
      <dgm:spPr/>
      <dgm:t>
        <a:bodyPr/>
        <a:lstStyle/>
        <a:p>
          <a:endParaRPr lang="en-US"/>
        </a:p>
      </dgm:t>
    </dgm:pt>
    <dgm:pt modelId="{62298847-FB66-47CE-9F69-E9D7D6192A69}">
      <dgm:prSet custT="1"/>
      <dgm:spPr>
        <a:solidFill>
          <a:srgbClr val="002060"/>
        </a:solidFill>
      </dgm:spPr>
      <dgm:t>
        <a:bodyPr/>
        <a:lstStyle/>
        <a:p>
          <a:pPr rtl="1"/>
          <a:r>
            <a:rPr lang="fa-IR" sz="2800" b="1" dirty="0">
              <a:cs typeface="B Titr" panose="020B0604020202020204" charset="-78"/>
            </a:rPr>
            <a:t>تدوین قوانین الزامات زیست </a:t>
          </a:r>
          <a:r>
            <a:rPr lang="fa-IR" sz="2400" b="1" dirty="0">
              <a:cs typeface="B Titr" panose="020B0604020202020204" charset="-78"/>
            </a:rPr>
            <a:t>محیطی وبهداشتی</a:t>
          </a:r>
          <a:endParaRPr lang="en-US" sz="2400" b="1" dirty="0">
            <a:cs typeface="B Titr" panose="020B0604020202020204" charset="-78"/>
          </a:endParaRPr>
        </a:p>
      </dgm:t>
    </dgm:pt>
    <dgm:pt modelId="{F9D027A2-1E27-4DA1-99AB-9864D5453E40}" type="parTrans" cxnId="{FF01870E-0A49-46E5-95B6-A8F7AE848A3A}">
      <dgm:prSet/>
      <dgm:spPr/>
      <dgm:t>
        <a:bodyPr/>
        <a:lstStyle/>
        <a:p>
          <a:endParaRPr lang="en-US"/>
        </a:p>
      </dgm:t>
    </dgm:pt>
    <dgm:pt modelId="{560DE3A6-1216-4FD8-8BDE-C4CBCA5DA4E2}" type="sibTrans" cxnId="{FF01870E-0A49-46E5-95B6-A8F7AE848A3A}">
      <dgm:prSet/>
      <dgm:spPr/>
      <dgm:t>
        <a:bodyPr/>
        <a:lstStyle/>
        <a:p>
          <a:endParaRPr lang="en-US"/>
        </a:p>
      </dgm:t>
    </dgm:pt>
    <dgm:pt modelId="{16901ED6-9735-4A58-B8CA-1B90DF926280}" type="pres">
      <dgm:prSet presAssocID="{F6D8D73B-FB91-49E1-9A27-227D1EE8CABE}" presName="outerComposite" presStyleCnt="0">
        <dgm:presLayoutVars>
          <dgm:chMax val="5"/>
          <dgm:dir/>
          <dgm:resizeHandles val="exact"/>
        </dgm:presLayoutVars>
      </dgm:prSet>
      <dgm:spPr/>
      <dgm:t>
        <a:bodyPr/>
        <a:lstStyle/>
        <a:p>
          <a:endParaRPr lang="en-US"/>
        </a:p>
      </dgm:t>
    </dgm:pt>
    <dgm:pt modelId="{7B6A23D2-03FA-4C6C-933A-8F13260F0601}" type="pres">
      <dgm:prSet presAssocID="{F6D8D73B-FB91-49E1-9A27-227D1EE8CABE}" presName="dummyMaxCanvas" presStyleCnt="0">
        <dgm:presLayoutVars/>
      </dgm:prSet>
      <dgm:spPr/>
    </dgm:pt>
    <dgm:pt modelId="{50A4E797-F340-44CD-B015-8715E7020993}" type="pres">
      <dgm:prSet presAssocID="{F6D8D73B-FB91-49E1-9A27-227D1EE8CABE}" presName="ThreeNodes_1" presStyleLbl="node1" presStyleIdx="0" presStyleCnt="3">
        <dgm:presLayoutVars>
          <dgm:bulletEnabled val="1"/>
        </dgm:presLayoutVars>
      </dgm:prSet>
      <dgm:spPr/>
      <dgm:t>
        <a:bodyPr/>
        <a:lstStyle/>
        <a:p>
          <a:endParaRPr lang="en-US"/>
        </a:p>
      </dgm:t>
    </dgm:pt>
    <dgm:pt modelId="{680FED5D-49DE-48D0-9362-C668C29233ED}" type="pres">
      <dgm:prSet presAssocID="{F6D8D73B-FB91-49E1-9A27-227D1EE8CABE}" presName="ThreeNodes_2" presStyleLbl="node1" presStyleIdx="1" presStyleCnt="3" custLinFactNeighborX="0" custLinFactNeighborY="0">
        <dgm:presLayoutVars>
          <dgm:bulletEnabled val="1"/>
        </dgm:presLayoutVars>
      </dgm:prSet>
      <dgm:spPr/>
      <dgm:t>
        <a:bodyPr/>
        <a:lstStyle/>
        <a:p>
          <a:endParaRPr lang="en-US"/>
        </a:p>
      </dgm:t>
    </dgm:pt>
    <dgm:pt modelId="{EFBEA475-A4E4-4B7E-AF85-3D24BFFB376D}" type="pres">
      <dgm:prSet presAssocID="{F6D8D73B-FB91-49E1-9A27-227D1EE8CABE}" presName="ThreeNodes_3" presStyleLbl="node1" presStyleIdx="2" presStyleCnt="3">
        <dgm:presLayoutVars>
          <dgm:bulletEnabled val="1"/>
        </dgm:presLayoutVars>
      </dgm:prSet>
      <dgm:spPr/>
      <dgm:t>
        <a:bodyPr/>
        <a:lstStyle/>
        <a:p>
          <a:endParaRPr lang="en-US"/>
        </a:p>
      </dgm:t>
    </dgm:pt>
    <dgm:pt modelId="{BAA0443F-9C40-4B6A-BF23-6B70A5FEF234}" type="pres">
      <dgm:prSet presAssocID="{F6D8D73B-FB91-49E1-9A27-227D1EE8CABE}" presName="ThreeConn_1-2" presStyleLbl="fgAccFollowNode1" presStyleIdx="0" presStyleCnt="2">
        <dgm:presLayoutVars>
          <dgm:bulletEnabled val="1"/>
        </dgm:presLayoutVars>
      </dgm:prSet>
      <dgm:spPr/>
      <dgm:t>
        <a:bodyPr/>
        <a:lstStyle/>
        <a:p>
          <a:endParaRPr lang="en-US"/>
        </a:p>
      </dgm:t>
    </dgm:pt>
    <dgm:pt modelId="{BBA9F7B4-458E-4071-8860-12235C5C0C15}" type="pres">
      <dgm:prSet presAssocID="{F6D8D73B-FB91-49E1-9A27-227D1EE8CABE}" presName="ThreeConn_2-3" presStyleLbl="fgAccFollowNode1" presStyleIdx="1" presStyleCnt="2">
        <dgm:presLayoutVars>
          <dgm:bulletEnabled val="1"/>
        </dgm:presLayoutVars>
      </dgm:prSet>
      <dgm:spPr/>
      <dgm:t>
        <a:bodyPr/>
        <a:lstStyle/>
        <a:p>
          <a:endParaRPr lang="en-US"/>
        </a:p>
      </dgm:t>
    </dgm:pt>
    <dgm:pt modelId="{151CF63F-93AF-4FC4-B9CF-9BB7612257F5}" type="pres">
      <dgm:prSet presAssocID="{F6D8D73B-FB91-49E1-9A27-227D1EE8CABE}" presName="ThreeNodes_1_text" presStyleLbl="node1" presStyleIdx="2" presStyleCnt="3">
        <dgm:presLayoutVars>
          <dgm:bulletEnabled val="1"/>
        </dgm:presLayoutVars>
      </dgm:prSet>
      <dgm:spPr/>
      <dgm:t>
        <a:bodyPr/>
        <a:lstStyle/>
        <a:p>
          <a:endParaRPr lang="en-US"/>
        </a:p>
      </dgm:t>
    </dgm:pt>
    <dgm:pt modelId="{098BFFCF-D4DC-4555-85A1-C52C4BEA024C}" type="pres">
      <dgm:prSet presAssocID="{F6D8D73B-FB91-49E1-9A27-227D1EE8CABE}" presName="ThreeNodes_2_text" presStyleLbl="node1" presStyleIdx="2" presStyleCnt="3">
        <dgm:presLayoutVars>
          <dgm:bulletEnabled val="1"/>
        </dgm:presLayoutVars>
      </dgm:prSet>
      <dgm:spPr/>
      <dgm:t>
        <a:bodyPr/>
        <a:lstStyle/>
        <a:p>
          <a:endParaRPr lang="en-US"/>
        </a:p>
      </dgm:t>
    </dgm:pt>
    <dgm:pt modelId="{691D012B-0DE1-4EAC-A779-A1A70F6C06C8}" type="pres">
      <dgm:prSet presAssocID="{F6D8D73B-FB91-49E1-9A27-227D1EE8CABE}" presName="ThreeNodes_3_text" presStyleLbl="node1" presStyleIdx="2" presStyleCnt="3">
        <dgm:presLayoutVars>
          <dgm:bulletEnabled val="1"/>
        </dgm:presLayoutVars>
      </dgm:prSet>
      <dgm:spPr/>
      <dgm:t>
        <a:bodyPr/>
        <a:lstStyle/>
        <a:p>
          <a:endParaRPr lang="en-US"/>
        </a:p>
      </dgm:t>
    </dgm:pt>
  </dgm:ptLst>
  <dgm:cxnLst>
    <dgm:cxn modelId="{B449ABBA-D76A-47C7-B69A-4856B1DF3088}" srcId="{F6D8D73B-FB91-49E1-9A27-227D1EE8CABE}" destId="{EE55254B-6726-4AAD-9848-F0B82204AD66}" srcOrd="0" destOrd="0" parTransId="{BC04F4A1-5A78-4A91-8A07-F66F193518C3}" sibTransId="{7406B5BF-FF77-4188-BF8B-CC1D10611FDB}"/>
    <dgm:cxn modelId="{1C2719F5-F8F2-4421-9008-A60A026E0224}" type="presOf" srcId="{9E45C544-DA8E-49C0-8E39-998EEFD58D35}" destId="{BBA9F7B4-458E-4071-8860-12235C5C0C15}" srcOrd="0" destOrd="0" presId="urn:microsoft.com/office/officeart/2005/8/layout/vProcess5"/>
    <dgm:cxn modelId="{AEF32B59-14FC-4EDD-8F03-B4D559A992CB}" srcId="{F6D8D73B-FB91-49E1-9A27-227D1EE8CABE}" destId="{A1244D89-35DF-402C-BE80-7A533E2A806C}" srcOrd="1" destOrd="0" parTransId="{D4552720-4E89-4EFF-A572-E2070CA32E20}" sibTransId="{9E45C544-DA8E-49C0-8E39-998EEFD58D35}"/>
    <dgm:cxn modelId="{0B206DC5-6893-4E57-B208-F21015767023}" type="presOf" srcId="{62298847-FB66-47CE-9F69-E9D7D6192A69}" destId="{691D012B-0DE1-4EAC-A779-A1A70F6C06C8}" srcOrd="1" destOrd="0" presId="urn:microsoft.com/office/officeart/2005/8/layout/vProcess5"/>
    <dgm:cxn modelId="{CC8714A4-14CD-4550-A4AB-BE99E8BCFF35}" type="presOf" srcId="{EE55254B-6726-4AAD-9848-F0B82204AD66}" destId="{151CF63F-93AF-4FC4-B9CF-9BB7612257F5}" srcOrd="1" destOrd="0" presId="urn:microsoft.com/office/officeart/2005/8/layout/vProcess5"/>
    <dgm:cxn modelId="{D7397286-6943-4E61-B9F6-B3ADBF9038E6}" type="presOf" srcId="{62298847-FB66-47CE-9F69-E9D7D6192A69}" destId="{EFBEA475-A4E4-4B7E-AF85-3D24BFFB376D}" srcOrd="0" destOrd="0" presId="urn:microsoft.com/office/officeart/2005/8/layout/vProcess5"/>
    <dgm:cxn modelId="{4D8BF963-7889-4075-9821-0C6DDA0C07AD}" type="presOf" srcId="{A1244D89-35DF-402C-BE80-7A533E2A806C}" destId="{680FED5D-49DE-48D0-9362-C668C29233ED}" srcOrd="0" destOrd="0" presId="urn:microsoft.com/office/officeart/2005/8/layout/vProcess5"/>
    <dgm:cxn modelId="{68224A45-20F8-4076-8F32-F2BE7C317684}" type="presOf" srcId="{F6D8D73B-FB91-49E1-9A27-227D1EE8CABE}" destId="{16901ED6-9735-4A58-B8CA-1B90DF926280}" srcOrd="0" destOrd="0" presId="urn:microsoft.com/office/officeart/2005/8/layout/vProcess5"/>
    <dgm:cxn modelId="{A13D6922-4449-410A-BB41-F04EB4014186}" type="presOf" srcId="{A1244D89-35DF-402C-BE80-7A533E2A806C}" destId="{098BFFCF-D4DC-4555-85A1-C52C4BEA024C}" srcOrd="1" destOrd="0" presId="urn:microsoft.com/office/officeart/2005/8/layout/vProcess5"/>
    <dgm:cxn modelId="{B32CF4F8-B25A-481D-8A3F-A8DAA1AAB880}" type="presOf" srcId="{EE55254B-6726-4AAD-9848-F0B82204AD66}" destId="{50A4E797-F340-44CD-B015-8715E7020993}" srcOrd="0" destOrd="0" presId="urn:microsoft.com/office/officeart/2005/8/layout/vProcess5"/>
    <dgm:cxn modelId="{CC31FF8F-EB39-4BD3-9C85-B70567C55EA1}" type="presOf" srcId="{7406B5BF-FF77-4188-BF8B-CC1D10611FDB}" destId="{BAA0443F-9C40-4B6A-BF23-6B70A5FEF234}" srcOrd="0" destOrd="0" presId="urn:microsoft.com/office/officeart/2005/8/layout/vProcess5"/>
    <dgm:cxn modelId="{FF01870E-0A49-46E5-95B6-A8F7AE848A3A}" srcId="{F6D8D73B-FB91-49E1-9A27-227D1EE8CABE}" destId="{62298847-FB66-47CE-9F69-E9D7D6192A69}" srcOrd="2" destOrd="0" parTransId="{F9D027A2-1E27-4DA1-99AB-9864D5453E40}" sibTransId="{560DE3A6-1216-4FD8-8BDE-C4CBCA5DA4E2}"/>
    <dgm:cxn modelId="{30E9A0E4-81D8-4374-8FD7-D50A7DC7CB64}" type="presParOf" srcId="{16901ED6-9735-4A58-B8CA-1B90DF926280}" destId="{7B6A23D2-03FA-4C6C-933A-8F13260F0601}" srcOrd="0" destOrd="0" presId="urn:microsoft.com/office/officeart/2005/8/layout/vProcess5"/>
    <dgm:cxn modelId="{221B351F-FD19-4DB6-819A-0194E558612E}" type="presParOf" srcId="{16901ED6-9735-4A58-B8CA-1B90DF926280}" destId="{50A4E797-F340-44CD-B015-8715E7020993}" srcOrd="1" destOrd="0" presId="urn:microsoft.com/office/officeart/2005/8/layout/vProcess5"/>
    <dgm:cxn modelId="{6581EDD2-CFD2-4111-8653-FE149B277690}" type="presParOf" srcId="{16901ED6-9735-4A58-B8CA-1B90DF926280}" destId="{680FED5D-49DE-48D0-9362-C668C29233ED}" srcOrd="2" destOrd="0" presId="urn:microsoft.com/office/officeart/2005/8/layout/vProcess5"/>
    <dgm:cxn modelId="{1B1C0FA2-0041-4CEE-8393-3D6AEFCDD694}" type="presParOf" srcId="{16901ED6-9735-4A58-B8CA-1B90DF926280}" destId="{EFBEA475-A4E4-4B7E-AF85-3D24BFFB376D}" srcOrd="3" destOrd="0" presId="urn:microsoft.com/office/officeart/2005/8/layout/vProcess5"/>
    <dgm:cxn modelId="{62E453E4-889B-4228-BF93-A2313A86427A}" type="presParOf" srcId="{16901ED6-9735-4A58-B8CA-1B90DF926280}" destId="{BAA0443F-9C40-4B6A-BF23-6B70A5FEF234}" srcOrd="4" destOrd="0" presId="urn:microsoft.com/office/officeart/2005/8/layout/vProcess5"/>
    <dgm:cxn modelId="{142AF5E2-96E3-41FC-A982-AC43B0794E38}" type="presParOf" srcId="{16901ED6-9735-4A58-B8CA-1B90DF926280}" destId="{BBA9F7B4-458E-4071-8860-12235C5C0C15}" srcOrd="5" destOrd="0" presId="urn:microsoft.com/office/officeart/2005/8/layout/vProcess5"/>
    <dgm:cxn modelId="{2A76DF03-1489-4A78-8883-93D757CD1435}" type="presParOf" srcId="{16901ED6-9735-4A58-B8CA-1B90DF926280}" destId="{151CF63F-93AF-4FC4-B9CF-9BB7612257F5}" srcOrd="6" destOrd="0" presId="urn:microsoft.com/office/officeart/2005/8/layout/vProcess5"/>
    <dgm:cxn modelId="{6AEB1ED3-248F-47A7-B441-DFBA751B397D}" type="presParOf" srcId="{16901ED6-9735-4A58-B8CA-1B90DF926280}" destId="{098BFFCF-D4DC-4555-85A1-C52C4BEA024C}" srcOrd="7" destOrd="0" presId="urn:microsoft.com/office/officeart/2005/8/layout/vProcess5"/>
    <dgm:cxn modelId="{576A6D47-F723-46E1-B9B9-5EF1E3763BFD}" type="presParOf" srcId="{16901ED6-9735-4A58-B8CA-1B90DF926280}" destId="{691D012B-0DE1-4EAC-A779-A1A70F6C06C8}"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755B6B6-2403-487C-B933-62BEBA8EEE26}" type="doc">
      <dgm:prSet loTypeId="urn:microsoft.com/office/officeart/2005/8/layout/default" loCatId="list" qsTypeId="urn:microsoft.com/office/officeart/2005/8/quickstyle/3d2" qsCatId="3D" csTypeId="urn:microsoft.com/office/officeart/2005/8/colors/accent1_2" csCatId="accent1" phldr="1"/>
      <dgm:spPr/>
      <dgm:t>
        <a:bodyPr/>
        <a:lstStyle/>
        <a:p>
          <a:endParaRPr lang="en-US"/>
        </a:p>
      </dgm:t>
    </dgm:pt>
    <dgm:pt modelId="{C939B515-550B-4FAA-B79E-6B3285CA3831}">
      <dgm:prSet phldrT="[Text]"/>
      <dgm:spPr/>
      <dgm:t>
        <a:bodyPr/>
        <a:lstStyle/>
        <a:p>
          <a:r>
            <a:rPr lang="fa-IR" dirty="0"/>
            <a:t>معرفی مدل</a:t>
          </a:r>
          <a:r>
            <a:rPr lang="en-US" dirty="0"/>
            <a:t>  </a:t>
          </a:r>
        </a:p>
      </dgm:t>
    </dgm:pt>
    <dgm:pt modelId="{E39DDAB9-7403-4185-B10D-58D6BFDD44FC}" type="parTrans" cxnId="{5FC794A0-903A-43D3-A0DE-2FF1557DE9A3}">
      <dgm:prSet/>
      <dgm:spPr/>
      <dgm:t>
        <a:bodyPr/>
        <a:lstStyle/>
        <a:p>
          <a:endParaRPr lang="en-US"/>
        </a:p>
      </dgm:t>
    </dgm:pt>
    <dgm:pt modelId="{ABAF43FB-8BC8-4C41-AA03-86C24655AC79}" type="sibTrans" cxnId="{5FC794A0-903A-43D3-A0DE-2FF1557DE9A3}">
      <dgm:prSet/>
      <dgm:spPr/>
      <dgm:t>
        <a:bodyPr/>
        <a:lstStyle/>
        <a:p>
          <a:endParaRPr lang="en-US"/>
        </a:p>
      </dgm:t>
    </dgm:pt>
    <dgm:pt modelId="{5A5974CD-DB1B-44D1-9C99-03ED6726C3B5}">
      <dgm:prSet phldrT="[Text]"/>
      <dgm:spPr>
        <a:gradFill rotWithShape="0">
          <a:gsLst>
            <a:gs pos="0">
              <a:srgbClr val="00B050"/>
            </a:gs>
            <a:gs pos="55000">
              <a:schemeClr val="accent1">
                <a:hueOff val="0"/>
                <a:satOff val="0"/>
                <a:lumOff val="0"/>
                <a:alphaOff val="0"/>
                <a:tint val="83000"/>
                <a:satMod val="155000"/>
              </a:schemeClr>
            </a:gs>
            <a:gs pos="100000">
              <a:schemeClr val="accent1">
                <a:hueOff val="0"/>
                <a:satOff val="0"/>
                <a:lumOff val="0"/>
                <a:alphaOff val="0"/>
                <a:shade val="85000"/>
              </a:schemeClr>
            </a:gs>
          </a:gsLst>
        </a:gradFill>
      </dgm:spPr>
      <dgm:t>
        <a:bodyPr/>
        <a:lstStyle/>
        <a:p>
          <a:r>
            <a:rPr lang="en-US" dirty="0"/>
            <a:t>IR MARKING</a:t>
          </a:r>
        </a:p>
      </dgm:t>
    </dgm:pt>
    <dgm:pt modelId="{9481CBE7-DD0C-4A6F-AACC-3D6E74DA5486}" type="parTrans" cxnId="{17A5E221-03C9-4F44-85A2-FFE9C7C0E537}">
      <dgm:prSet/>
      <dgm:spPr/>
      <dgm:t>
        <a:bodyPr/>
        <a:lstStyle/>
        <a:p>
          <a:endParaRPr lang="en-US"/>
        </a:p>
      </dgm:t>
    </dgm:pt>
    <dgm:pt modelId="{670E1779-B45B-4917-88E5-88931E79E701}" type="sibTrans" cxnId="{17A5E221-03C9-4F44-85A2-FFE9C7C0E537}">
      <dgm:prSet/>
      <dgm:spPr/>
      <dgm:t>
        <a:bodyPr/>
        <a:lstStyle/>
        <a:p>
          <a:endParaRPr lang="en-US"/>
        </a:p>
      </dgm:t>
    </dgm:pt>
    <dgm:pt modelId="{162F7BEF-4C8D-4D26-85F2-C5694639E2FD}" type="pres">
      <dgm:prSet presAssocID="{E755B6B6-2403-487C-B933-62BEBA8EEE26}" presName="diagram" presStyleCnt="0">
        <dgm:presLayoutVars>
          <dgm:dir/>
          <dgm:resizeHandles val="exact"/>
        </dgm:presLayoutVars>
      </dgm:prSet>
      <dgm:spPr/>
      <dgm:t>
        <a:bodyPr/>
        <a:lstStyle/>
        <a:p>
          <a:endParaRPr lang="en-US"/>
        </a:p>
      </dgm:t>
    </dgm:pt>
    <dgm:pt modelId="{238E4D35-072A-4184-847B-B73AB68960A9}" type="pres">
      <dgm:prSet presAssocID="{C939B515-550B-4FAA-B79E-6B3285CA3831}" presName="node" presStyleLbl="node1" presStyleIdx="0" presStyleCnt="2" custLinFactNeighborX="-1200" custLinFactNeighborY="-1381">
        <dgm:presLayoutVars>
          <dgm:bulletEnabled val="1"/>
        </dgm:presLayoutVars>
      </dgm:prSet>
      <dgm:spPr/>
      <dgm:t>
        <a:bodyPr/>
        <a:lstStyle/>
        <a:p>
          <a:endParaRPr lang="en-US"/>
        </a:p>
      </dgm:t>
    </dgm:pt>
    <dgm:pt modelId="{022576E5-7FD0-436E-BBCC-9A7ED16F4485}" type="pres">
      <dgm:prSet presAssocID="{ABAF43FB-8BC8-4C41-AA03-86C24655AC79}" presName="sibTrans" presStyleCnt="0"/>
      <dgm:spPr/>
    </dgm:pt>
    <dgm:pt modelId="{98AB2FA6-7ABC-4327-BF06-454255195F0D}" type="pres">
      <dgm:prSet presAssocID="{5A5974CD-DB1B-44D1-9C99-03ED6726C3B5}" presName="node" presStyleLbl="node1" presStyleIdx="1" presStyleCnt="2">
        <dgm:presLayoutVars>
          <dgm:bulletEnabled val="1"/>
        </dgm:presLayoutVars>
      </dgm:prSet>
      <dgm:spPr/>
      <dgm:t>
        <a:bodyPr/>
        <a:lstStyle/>
        <a:p>
          <a:endParaRPr lang="en-US"/>
        </a:p>
      </dgm:t>
    </dgm:pt>
  </dgm:ptLst>
  <dgm:cxnLst>
    <dgm:cxn modelId="{A34696EF-0632-4A3B-AFB8-9749863B3CBE}" type="presOf" srcId="{E755B6B6-2403-487C-B933-62BEBA8EEE26}" destId="{162F7BEF-4C8D-4D26-85F2-C5694639E2FD}" srcOrd="0" destOrd="0" presId="urn:microsoft.com/office/officeart/2005/8/layout/default"/>
    <dgm:cxn modelId="{A819668A-8444-42D3-9480-2D0FE6188FBA}" type="presOf" srcId="{C939B515-550B-4FAA-B79E-6B3285CA3831}" destId="{238E4D35-072A-4184-847B-B73AB68960A9}" srcOrd="0" destOrd="0" presId="urn:microsoft.com/office/officeart/2005/8/layout/default"/>
    <dgm:cxn modelId="{17A5E221-03C9-4F44-85A2-FFE9C7C0E537}" srcId="{E755B6B6-2403-487C-B933-62BEBA8EEE26}" destId="{5A5974CD-DB1B-44D1-9C99-03ED6726C3B5}" srcOrd="1" destOrd="0" parTransId="{9481CBE7-DD0C-4A6F-AACC-3D6E74DA5486}" sibTransId="{670E1779-B45B-4917-88E5-88931E79E701}"/>
    <dgm:cxn modelId="{CC4B0E70-D087-4E67-9099-A8229A2F8B95}" type="presOf" srcId="{5A5974CD-DB1B-44D1-9C99-03ED6726C3B5}" destId="{98AB2FA6-7ABC-4327-BF06-454255195F0D}" srcOrd="0" destOrd="0" presId="urn:microsoft.com/office/officeart/2005/8/layout/default"/>
    <dgm:cxn modelId="{5FC794A0-903A-43D3-A0DE-2FF1557DE9A3}" srcId="{E755B6B6-2403-487C-B933-62BEBA8EEE26}" destId="{C939B515-550B-4FAA-B79E-6B3285CA3831}" srcOrd="0" destOrd="0" parTransId="{E39DDAB9-7403-4185-B10D-58D6BFDD44FC}" sibTransId="{ABAF43FB-8BC8-4C41-AA03-86C24655AC79}"/>
    <dgm:cxn modelId="{D64C3CB8-EB5A-419C-964D-AEF4E6905BAC}" type="presParOf" srcId="{162F7BEF-4C8D-4D26-85F2-C5694639E2FD}" destId="{238E4D35-072A-4184-847B-B73AB68960A9}" srcOrd="0" destOrd="0" presId="urn:microsoft.com/office/officeart/2005/8/layout/default"/>
    <dgm:cxn modelId="{4016CAD3-8607-44FB-99B5-CC1A0EAFD74A}" type="presParOf" srcId="{162F7BEF-4C8D-4D26-85F2-C5694639E2FD}" destId="{022576E5-7FD0-436E-BBCC-9A7ED16F4485}" srcOrd="1" destOrd="0" presId="urn:microsoft.com/office/officeart/2005/8/layout/default"/>
    <dgm:cxn modelId="{5A7D39BA-26B6-49FC-85F7-9F2859F01D4B}" type="presParOf" srcId="{162F7BEF-4C8D-4D26-85F2-C5694639E2FD}" destId="{98AB2FA6-7ABC-4327-BF06-454255195F0D}"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4506C0-3FFE-45A5-803D-9F4FC5464A70}" type="datetimeFigureOut">
              <a:rPr lang="en-US" smtClean="0"/>
              <a:t>2/22/2017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646707-6BBD-41A9-B4DF-0C76A73A2D2A}" type="slidenum">
              <a:rPr lang="en-US" smtClean="0"/>
              <a:t>‹#›</a:t>
            </a:fld>
            <a:endParaRPr lang="en-US"/>
          </a:p>
        </p:txBody>
      </p:sp>
    </p:spTree>
    <p:extLst>
      <p:ext uri="{BB962C8B-B14F-4D97-AF65-F5344CB8AC3E}">
        <p14:creationId xmlns:p14="http://schemas.microsoft.com/office/powerpoint/2010/main" val="30709879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This template can be used as a starter file to give updates for project</a:t>
            </a:r>
            <a:r>
              <a:rPr lang="en-US" baseline="0" dirty="0"/>
              <a:t> milestones.</a:t>
            </a:r>
            <a:endParaRPr lang="en-US" dirty="0"/>
          </a:p>
          <a:p>
            <a:endParaRPr lang="en-US" baseline="0" dirty="0"/>
          </a:p>
          <a:p>
            <a:pPr lvl="0"/>
            <a:r>
              <a:rPr lang="en-US" sz="1000" b="1" dirty="0"/>
              <a:t>Sections</a:t>
            </a:r>
            <a:endParaRPr lang="en-US" sz="1000" b="0" dirty="0"/>
          </a:p>
          <a:p>
            <a:pPr lvl="0"/>
            <a:r>
              <a:rPr lang="en-US" sz="1000" b="0" dirty="0"/>
              <a:t>Right-click on a slide to add sections.</a:t>
            </a:r>
            <a:r>
              <a:rPr lang="en-US" sz="1000" b="0" baseline="0" dirty="0"/>
              <a:t> Sections can help to organize your slides or facilitate collaboration between multiple authors.</a:t>
            </a:r>
            <a:endParaRPr lang="en-US" sz="1000" b="0" dirty="0"/>
          </a:p>
          <a:p>
            <a:pPr lvl="0"/>
            <a:endParaRPr lang="en-US" sz="1000" b="1" dirty="0"/>
          </a:p>
          <a:p>
            <a:pPr lvl="0"/>
            <a:r>
              <a:rPr lang="en-US" sz="1000" b="1" dirty="0"/>
              <a:t>Notes</a:t>
            </a:r>
          </a:p>
          <a:p>
            <a:pPr lvl="0"/>
            <a:r>
              <a:rPr lang="en-US" sz="1000" dirty="0"/>
              <a:t>Use the Notes section for delivery notes or to provide additional details for the audience.</a:t>
            </a:r>
            <a:r>
              <a:rPr lang="en-US" sz="1000" baseline="0" dirty="0"/>
              <a:t> View these notes in Presentation View during your presentation. </a:t>
            </a:r>
          </a:p>
          <a:p>
            <a:pPr lvl="0">
              <a:buFontTx/>
              <a:buNone/>
            </a:pPr>
            <a:r>
              <a:rPr lang="en-US" sz="1000" dirty="0"/>
              <a:t>Keep in mind the font size (important for accessibility, visibility, videotaping, and online production)</a:t>
            </a:r>
          </a:p>
          <a:p>
            <a:pPr lvl="0"/>
            <a:endParaRPr lang="en-US" sz="1000" dirty="0"/>
          </a:p>
          <a:p>
            <a:pPr lvl="0">
              <a:buFontTx/>
              <a:buNone/>
            </a:pPr>
            <a:r>
              <a:rPr lang="en-US" sz="1000" b="1" dirty="0"/>
              <a:t>Coordinated colors </a:t>
            </a:r>
          </a:p>
          <a:p>
            <a:pPr lvl="0">
              <a:buFontTx/>
              <a:buNone/>
            </a:pPr>
            <a:r>
              <a:rPr lang="en-US" sz="1000" dirty="0"/>
              <a:t>Pay particular attention to the graphs, charts, and text boxes.</a:t>
            </a:r>
            <a:r>
              <a:rPr lang="en-US" sz="1000" baseline="0" dirty="0"/>
              <a:t> </a:t>
            </a:r>
            <a:endParaRPr lang="en-US" sz="1000" dirty="0"/>
          </a:p>
          <a:p>
            <a:pPr lvl="0"/>
            <a:r>
              <a:rPr lang="en-US" sz="1000" dirty="0"/>
              <a:t>Consider that attendees will print in black and white or </a:t>
            </a:r>
            <a:r>
              <a:rPr lang="en-US" sz="1000" dirty="0" err="1"/>
              <a:t>grayscale</a:t>
            </a:r>
            <a:r>
              <a:rPr lang="en-US" sz="1000" dirty="0"/>
              <a:t>. Run a test print to make sure your colors work when printed in pure black and white and </a:t>
            </a:r>
            <a:r>
              <a:rPr lang="en-US" sz="1000" dirty="0" err="1"/>
              <a:t>grayscale</a:t>
            </a:r>
            <a:r>
              <a:rPr lang="en-US" sz="1000" dirty="0"/>
              <a:t>.</a:t>
            </a:r>
          </a:p>
          <a:p>
            <a:pPr lvl="0">
              <a:buFontTx/>
              <a:buNone/>
            </a:pPr>
            <a:endParaRPr lang="en-US" sz="1000" dirty="0"/>
          </a:p>
          <a:p>
            <a:pPr lvl="0">
              <a:buFontTx/>
              <a:buNone/>
            </a:pPr>
            <a:r>
              <a:rPr lang="en-US" sz="1000" b="1" dirty="0"/>
              <a:t>Graphics, tables, and graphs</a:t>
            </a:r>
          </a:p>
          <a:p>
            <a:pPr lvl="0"/>
            <a:r>
              <a:rPr lang="en-US" sz="1000" dirty="0"/>
              <a:t>Keep it simple: If possible, use consistent, non-distracting styles and colors.</a:t>
            </a:r>
          </a:p>
          <a:p>
            <a:pPr lvl="0"/>
            <a:r>
              <a:rPr lang="en-US" sz="1000" dirty="0"/>
              <a:t>Label all graphs and tables.</a:t>
            </a:r>
          </a:p>
          <a:p>
            <a:endParaRPr lang="en-US" dirty="0"/>
          </a:p>
          <a:p>
            <a:endParaRPr lang="en-US" dirty="0"/>
          </a:p>
        </p:txBody>
      </p:sp>
      <p:sp>
        <p:nvSpPr>
          <p:cNvPr id="4" name="Slide Number Placeholder 3"/>
          <p:cNvSpPr>
            <a:spLocks noGrp="1"/>
          </p:cNvSpPr>
          <p:nvPr>
            <p:ph type="sldNum" sz="quarter" idx="10"/>
          </p:nvPr>
        </p:nvSpPr>
        <p:spPr/>
        <p:txBody>
          <a:bodyPr/>
          <a:lstStyle/>
          <a:p>
            <a:fld id="{5E0C3846-8D4C-4326-8BC7-9B455A036298}" type="slidenum">
              <a:rPr lang="en-US" smtClean="0"/>
              <a:pPr/>
              <a:t>1</a:t>
            </a:fld>
            <a:endParaRPr lang="en-US"/>
          </a:p>
        </p:txBody>
      </p:sp>
    </p:spTree>
    <p:extLst>
      <p:ext uri="{BB962C8B-B14F-4D97-AF65-F5344CB8AC3E}">
        <p14:creationId xmlns:p14="http://schemas.microsoft.com/office/powerpoint/2010/main" val="3432872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What is the project</a:t>
            </a:r>
            <a:r>
              <a:rPr lang="en-US" baseline="0" dirty="0"/>
              <a:t> about?</a:t>
            </a:r>
          </a:p>
          <a:p>
            <a:r>
              <a:rPr lang="en-US" dirty="0"/>
              <a:t>Define</a:t>
            </a:r>
            <a:r>
              <a:rPr lang="en-US" baseline="0" dirty="0"/>
              <a:t> the goal of this project</a:t>
            </a:r>
          </a:p>
          <a:p>
            <a:pPr lvl="1"/>
            <a:r>
              <a:rPr lang="en-US" dirty="0"/>
              <a:t>Is it similar to projects in the past or is it a new effort?</a:t>
            </a:r>
          </a:p>
          <a:p>
            <a:r>
              <a:rPr lang="en-US" baseline="0" dirty="0"/>
              <a:t>Define the scope of this project</a:t>
            </a:r>
          </a:p>
          <a:p>
            <a:pPr lvl="1"/>
            <a:r>
              <a:rPr lang="en-US" baseline="0" dirty="0"/>
              <a:t>Is it an independent project or is it related to other projects?</a:t>
            </a:r>
          </a:p>
          <a:p>
            <a:pPr lvl="0"/>
            <a:endParaRPr lang="en-US" baseline="0" dirty="0"/>
          </a:p>
          <a:p>
            <a:pPr lvl="0"/>
            <a:r>
              <a:rPr lang="en-US" baseline="0" dirty="0"/>
              <a:t>* Note that this slide is not necessary for weekly status meetings</a:t>
            </a:r>
            <a:endParaRPr lang="en-US" dirty="0"/>
          </a:p>
          <a:p>
            <a:endParaRPr lang="en-US" dirty="0"/>
          </a:p>
        </p:txBody>
      </p:sp>
      <p:sp>
        <p:nvSpPr>
          <p:cNvPr id="4" name="Slide Number Placeholder 3"/>
          <p:cNvSpPr>
            <a:spLocks noGrp="1"/>
          </p:cNvSpPr>
          <p:nvPr>
            <p:ph type="sldNum" sz="quarter" idx="10"/>
          </p:nvPr>
        </p:nvSpPr>
        <p:spPr/>
        <p:txBody>
          <a:bodyPr/>
          <a:lstStyle/>
          <a:p>
            <a:fld id="{5E0C3846-8D4C-4326-8BC7-9B455A036298}" type="slidenum">
              <a:rPr lang="en-US" smtClean="0"/>
              <a:pPr/>
              <a:t>2</a:t>
            </a:fld>
            <a:endParaRPr lang="en-US"/>
          </a:p>
        </p:txBody>
      </p:sp>
    </p:spTree>
    <p:extLst>
      <p:ext uri="{BB962C8B-B14F-4D97-AF65-F5344CB8AC3E}">
        <p14:creationId xmlns:p14="http://schemas.microsoft.com/office/powerpoint/2010/main" val="2078427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charset="0"/>
              <a:buNone/>
            </a:pPr>
            <a:r>
              <a:rPr lang="en-US" dirty="0"/>
              <a:t>* If any of</a:t>
            </a:r>
            <a:r>
              <a:rPr lang="en-US" baseline="0" dirty="0"/>
              <a:t> these issues caused a schedule delay or need to be discussed further, include details in next slide.</a:t>
            </a:r>
          </a:p>
          <a:p>
            <a:pPr>
              <a:buFont typeface="Arial" charset="0"/>
              <a:buNone/>
            </a:pPr>
            <a:endParaRPr lang="en-US" baseline="0" dirty="0"/>
          </a:p>
        </p:txBody>
      </p:sp>
      <p:sp>
        <p:nvSpPr>
          <p:cNvPr id="4" name="Slide Number Placeholder 3"/>
          <p:cNvSpPr>
            <a:spLocks noGrp="1"/>
          </p:cNvSpPr>
          <p:nvPr>
            <p:ph type="sldNum" sz="quarter" idx="10"/>
          </p:nvPr>
        </p:nvSpPr>
        <p:spPr/>
        <p:txBody>
          <a:bodyPr/>
          <a:lstStyle/>
          <a:p>
            <a:fld id="{5E0C3846-8D4C-4326-8BC7-9B455A036298}" type="slidenum">
              <a:rPr lang="en-US" smtClean="0"/>
              <a:pPr/>
              <a:t>3</a:t>
            </a:fld>
            <a:endParaRPr lang="en-US"/>
          </a:p>
        </p:txBody>
      </p:sp>
    </p:spTree>
    <p:extLst>
      <p:ext uri="{BB962C8B-B14F-4D97-AF65-F5344CB8AC3E}">
        <p14:creationId xmlns:p14="http://schemas.microsoft.com/office/powerpoint/2010/main" val="1210642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Duplicate this slide as necessary if there is more than one issue.</a:t>
            </a:r>
          </a:p>
          <a:p>
            <a:r>
              <a:rPr lang="en-US" dirty="0"/>
              <a:t>This and related slides</a:t>
            </a:r>
            <a:r>
              <a:rPr lang="en-US" baseline="0" dirty="0"/>
              <a:t> can be moved to the appendix or hidden if necessary.</a:t>
            </a:r>
            <a:endParaRPr lang="en-US" dirty="0"/>
          </a:p>
        </p:txBody>
      </p:sp>
      <p:sp>
        <p:nvSpPr>
          <p:cNvPr id="4" name="Slide Number Placeholder 3"/>
          <p:cNvSpPr>
            <a:spLocks noGrp="1"/>
          </p:cNvSpPr>
          <p:nvPr>
            <p:ph type="sldNum" sz="quarter" idx="10"/>
          </p:nvPr>
        </p:nvSpPr>
        <p:spPr/>
        <p:txBody>
          <a:bodyPr/>
          <a:lstStyle/>
          <a:p>
            <a:fld id="{5E0C3846-8D4C-4326-8BC7-9B455A036298}" type="slidenum">
              <a:rPr lang="en-US" smtClean="0"/>
              <a:pPr/>
              <a:t>4</a:t>
            </a:fld>
            <a:endParaRPr lang="en-US"/>
          </a:p>
        </p:txBody>
      </p:sp>
    </p:spTree>
    <p:extLst>
      <p:ext uri="{BB962C8B-B14F-4D97-AF65-F5344CB8AC3E}">
        <p14:creationId xmlns:p14="http://schemas.microsoft.com/office/powerpoint/2010/main" val="31729973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Prepare slides for the appendix in</a:t>
            </a:r>
            <a:r>
              <a:rPr lang="en-US" baseline="0" dirty="0"/>
              <a:t> the event that more details or supplemental slides are needed. The appendix is also useful if the presentation is distributed later. </a:t>
            </a:r>
            <a:endParaRPr lang="en-US" dirty="0"/>
          </a:p>
          <a:p>
            <a:endParaRPr lang="en-US" dirty="0"/>
          </a:p>
        </p:txBody>
      </p:sp>
      <p:sp>
        <p:nvSpPr>
          <p:cNvPr id="4" name="Slide Number Placeholder 3"/>
          <p:cNvSpPr>
            <a:spLocks noGrp="1"/>
          </p:cNvSpPr>
          <p:nvPr>
            <p:ph type="sldNum" sz="quarter" idx="10"/>
          </p:nvPr>
        </p:nvSpPr>
        <p:spPr/>
        <p:txBody>
          <a:bodyPr/>
          <a:lstStyle/>
          <a:p>
            <a:fld id="{5E0C3846-8D4C-4326-8BC7-9B455A036298}" type="slidenum">
              <a:rPr lang="en-US" smtClean="0"/>
              <a:pPr/>
              <a:t>25</a:t>
            </a:fld>
            <a:endParaRPr lang="en-US"/>
          </a:p>
        </p:txBody>
      </p:sp>
    </p:spTree>
    <p:extLst>
      <p:ext uri="{BB962C8B-B14F-4D97-AF65-F5344CB8AC3E}">
        <p14:creationId xmlns:p14="http://schemas.microsoft.com/office/powerpoint/2010/main" val="4126689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733203"/>
            <a:ext cx="9144000" cy="6124797"/>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6477000" y="1295400"/>
            <a:ext cx="901373" cy="901373"/>
          </a:xfrm>
          <a:prstGeom prst="ellipse">
            <a:avLst/>
          </a:prstGeom>
          <a:ln>
            <a:noFill/>
          </a:ln>
          <a:effectLst>
            <a:outerShdw blurRad="292100" dist="76200" dir="2700000" algn="tl" rotWithShape="0">
              <a:srgbClr val="333333">
                <a:alpha val="50000"/>
              </a:srgbClr>
            </a:outerShdw>
          </a:effectLst>
        </p:spPr>
      </p:pic>
      <p:pic>
        <p:nvPicPr>
          <p:cNvPr id="9" name="Picture 8"/>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5791200" y="1905000"/>
            <a:ext cx="1240461" cy="1240461"/>
          </a:xfrm>
          <a:prstGeom prst="ellipse">
            <a:avLst/>
          </a:prstGeom>
          <a:ln>
            <a:noFill/>
          </a:ln>
          <a:effectLst>
            <a:outerShdw blurRad="292100" dist="76200" dir="2700000" algn="tl" rotWithShape="0">
              <a:srgbClr val="333333">
                <a:alpha val="50000"/>
              </a:srgbClr>
            </a:outerShdw>
          </a:effectLst>
        </p:spPr>
      </p:pic>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6705600" y="2209800"/>
            <a:ext cx="1828800" cy="1828800"/>
          </a:xfrm>
          <a:prstGeom prst="ellipse">
            <a:avLst/>
          </a:prstGeom>
          <a:ln>
            <a:noFill/>
          </a:ln>
          <a:effectLst>
            <a:outerShdw blurRad="292100" dist="76200" dir="2700000" algn="tl" rotWithShape="0">
              <a:srgbClr val="333333">
                <a:alpha val="50000"/>
              </a:srgbClr>
            </a:outerShdw>
          </a:effectLst>
        </p:spPr>
      </p:pic>
      <p:sp>
        <p:nvSpPr>
          <p:cNvPr id="2" name="Title 1"/>
          <p:cNvSpPr>
            <a:spLocks noGrp="1"/>
          </p:cNvSpPr>
          <p:nvPr>
            <p:ph type="ctrTitle"/>
          </p:nvPr>
        </p:nvSpPr>
        <p:spPr>
          <a:xfrm>
            <a:off x="381000" y="381001"/>
            <a:ext cx="7772400" cy="761999"/>
          </a:xfrm>
        </p:spPr>
        <p:txBody>
          <a:bodyPr anchor="t"/>
          <a:lstStyle>
            <a:lvl1pPr algn="l">
              <a:defRPr>
                <a:latin typeface="Georgia" pitchFamily="18" charset="0"/>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439948" y="1219200"/>
            <a:ext cx="5275052" cy="1295400"/>
          </a:xfrm>
        </p:spPr>
        <p:txBody>
          <a:bodyPr>
            <a:normAutofit/>
          </a:bodyPr>
          <a:lstStyle>
            <a:lvl1pPr marL="0" indent="0" algn="l">
              <a:buNone/>
              <a:defRPr sz="1600" baseline="0">
                <a:solidFill>
                  <a:schemeClr val="tx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a:t>
            </a:r>
          </a:p>
        </p:txBody>
      </p:sp>
      <p:sp>
        <p:nvSpPr>
          <p:cNvPr id="4" name="Date Placeholder 3"/>
          <p:cNvSpPr>
            <a:spLocks noGrp="1"/>
          </p:cNvSpPr>
          <p:nvPr>
            <p:ph type="dt" sz="half" idx="10"/>
          </p:nvPr>
        </p:nvSpPr>
        <p:spPr/>
        <p:txBody>
          <a:bodyPr/>
          <a:lstStyle/>
          <a:p>
            <a:fld id="{F922158D-428B-4987-8B28-745A2AFA1252}" type="datetimeFigureOut">
              <a:rPr lang="en-US" smtClean="0"/>
              <a:t>2/22/2017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par>
                                <p:cTn id="11" presetID="31" presetClass="entr" presetSubtype="0" fill="hold" nodeType="withEffect">
                                  <p:stCondLst>
                                    <p:cond delay="500"/>
                                  </p:stCondLst>
                                  <p:iterate type="lt">
                                    <p:tmPct val="5000"/>
                                  </p:iterate>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par>
                                <p:cTn id="17" presetID="31" presetClass="entr" presetSubtype="0" fill="hold" nodeType="withEffect">
                                  <p:stCondLst>
                                    <p:cond delay="1000"/>
                                  </p:stCondLst>
                                  <p:iterate type="lt">
                                    <p:tmPct val="5000"/>
                                  </p:iterate>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ppt_w</p:attrName>
                                        </p:attrNameLst>
                                      </p:cBhvr>
                                      <p:tavLst>
                                        <p:tav tm="0">
                                          <p:val>
                                            <p:fltVal val="0"/>
                                          </p:val>
                                        </p:tav>
                                        <p:tav tm="100000">
                                          <p:val>
                                            <p:strVal val="#ppt_w"/>
                                          </p:val>
                                        </p:tav>
                                      </p:tavLst>
                                    </p:anim>
                                    <p:anim calcmode="lin" valueType="num">
                                      <p:cBhvr>
                                        <p:cTn id="20" dur="1000" fill="hold"/>
                                        <p:tgtEl>
                                          <p:spTgt spid="10"/>
                                        </p:tgtEl>
                                        <p:attrNameLst>
                                          <p:attrName>ppt_h</p:attrName>
                                        </p:attrNameLst>
                                      </p:cBhvr>
                                      <p:tavLst>
                                        <p:tav tm="0">
                                          <p:val>
                                            <p:fltVal val="0"/>
                                          </p:val>
                                        </p:tav>
                                        <p:tav tm="100000">
                                          <p:val>
                                            <p:strVal val="#ppt_h"/>
                                          </p:val>
                                        </p:tav>
                                      </p:tavLst>
                                    </p:anim>
                                    <p:anim calcmode="lin" valueType="num">
                                      <p:cBhvr>
                                        <p:cTn id="21" dur="1000" fill="hold"/>
                                        <p:tgtEl>
                                          <p:spTgt spid="10"/>
                                        </p:tgtEl>
                                        <p:attrNameLst>
                                          <p:attrName>style.rotation</p:attrName>
                                        </p:attrNameLst>
                                      </p:cBhvr>
                                      <p:tavLst>
                                        <p:tav tm="0">
                                          <p:val>
                                            <p:fltVal val="90"/>
                                          </p:val>
                                        </p:tav>
                                        <p:tav tm="100000">
                                          <p:val>
                                            <p:fltVal val="0"/>
                                          </p:val>
                                        </p:tav>
                                      </p:tavLst>
                                    </p:anim>
                                    <p:animEffect transition="in" filter="fade">
                                      <p:cBhvr>
                                        <p:cTn id="22" dur="1000"/>
                                        <p:tgtEl>
                                          <p:spTgt spid="10"/>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22158D-428B-4987-8B28-745A2AFA1252}" type="datetimeFigureOut">
              <a:rPr lang="en-US" smtClean="0"/>
              <a:t>2/22/2017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0"/>
            <a:ext cx="20574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4400"/>
            <a:ext cx="60198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22158D-428B-4987-8B28-745A2AFA1252}" type="datetimeFigureOut">
              <a:rPr lang="en-US" smtClean="0"/>
              <a:t>2/22/2017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srcRect l="-92" t="50811" r="45394" b="-590"/>
          <a:stretch/>
        </p:blipFill>
        <p:spPr>
          <a:xfrm>
            <a:off x="-13648" y="0"/>
            <a:ext cx="9157648" cy="5582272"/>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685800" y="1066799"/>
            <a:ext cx="1979920" cy="2013807"/>
          </a:xfrm>
          <a:prstGeom prst="ellipse">
            <a:avLst/>
          </a:prstGeom>
          <a:ln>
            <a:noFill/>
          </a:ln>
          <a:effectLst>
            <a:outerShdw blurRad="292100" dist="139700" dir="2700000" algn="tl" rotWithShape="0">
              <a:srgbClr val="333333">
                <a:alpha val="65000"/>
              </a:srgbClr>
            </a:outerShdw>
          </a:effectLst>
        </p:spPr>
      </p:pic>
      <p:sp>
        <p:nvSpPr>
          <p:cNvPr id="2" name="Title 1"/>
          <p:cNvSpPr>
            <a:spLocks noGrp="1"/>
          </p:cNvSpPr>
          <p:nvPr>
            <p:ph type="title" hasCustomPrompt="1"/>
          </p:nvPr>
        </p:nvSpPr>
        <p:spPr>
          <a:xfrm>
            <a:off x="3768304" y="1905000"/>
            <a:ext cx="5105400" cy="1143001"/>
          </a:xfrm>
        </p:spPr>
        <p:txBody>
          <a:bodyPr anchor="b" anchorCtr="0">
            <a:normAutofit/>
          </a:bodyPr>
          <a:lstStyle>
            <a:lvl1pPr algn="l">
              <a:defRPr sz="3600" b="0" cap="none">
                <a:latin typeface="Georgia" pitchFamily="18" charset="0"/>
              </a:defRPr>
            </a:lvl1pPr>
          </a:lstStyle>
          <a:p>
            <a:r>
              <a:rPr lang="en-US" dirty="0"/>
              <a:t>Click to edit master title style</a:t>
            </a:r>
          </a:p>
        </p:txBody>
      </p:sp>
      <p:sp>
        <p:nvSpPr>
          <p:cNvPr id="3" name="Text Placeholder 2"/>
          <p:cNvSpPr>
            <a:spLocks noGrp="1"/>
          </p:cNvSpPr>
          <p:nvPr>
            <p:ph type="body" idx="1"/>
          </p:nvPr>
        </p:nvSpPr>
        <p:spPr>
          <a:xfrm>
            <a:off x="3810000" y="3048000"/>
            <a:ext cx="5105400" cy="1500187"/>
          </a:xfrm>
        </p:spPr>
        <p:txBody>
          <a:bodyPr anchor="t"/>
          <a:lstStyle>
            <a:lvl1pPr marL="0" indent="0">
              <a:buNone/>
              <a:defRPr sz="2000">
                <a:solidFill>
                  <a:schemeClr val="tx1"/>
                </a:solidFill>
                <a:latin typeface="Georgia"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22158D-428B-4987-8B28-745A2AFA1252}" type="datetimeFigureOut">
              <a:rPr lang="en-US" smtClean="0"/>
              <a:t>2/22/2017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914400"/>
          </a:xfrm>
        </p:spPr>
        <p:txBody>
          <a:bodyPr anchor="t">
            <a:normAutofit/>
          </a:bodyPr>
          <a:lstStyle>
            <a:lvl1pPr algn="l">
              <a:defRPr sz="2800">
                <a:latin typeface="Georgia" pitchFamily="18" charset="0"/>
              </a:defRPr>
            </a:lvl1p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marL="342900" indent="-342900">
              <a:lnSpc>
                <a:spcPct val="150000"/>
              </a:lnSpc>
              <a:spcBef>
                <a:spcPts val="0"/>
              </a:spcBef>
              <a:buSzPct val="130000"/>
              <a:buFont typeface="Arial" pitchFamily="34" charset="0"/>
              <a:buChar char="•"/>
              <a:defRPr sz="2000">
                <a:latin typeface="Georgia" pitchFamily="18" charset="0"/>
              </a:defRPr>
            </a:lvl1pPr>
            <a:lvl2pPr marL="571500" indent="-228600">
              <a:lnSpc>
                <a:spcPct val="150000"/>
              </a:lnSpc>
              <a:spcBef>
                <a:spcPts val="0"/>
              </a:spcBef>
              <a:buSzPct val="60000"/>
              <a:buFont typeface="Courier New" pitchFamily="49" charset="0"/>
              <a:buChar char="o"/>
              <a:defRPr sz="1800">
                <a:latin typeface="Georgia" pitchFamily="18" charset="0"/>
              </a:defRPr>
            </a:lvl2pPr>
            <a:lvl3pPr>
              <a:defRPr sz="2000">
                <a:latin typeface="Georgia" pitchFamily="18" charset="0"/>
              </a:defRPr>
            </a:lvl3pPr>
            <a:lvl4pPr>
              <a:defRPr sz="2000">
                <a:latin typeface="Georgia" pitchFamily="18" charset="0"/>
              </a:defRPr>
            </a:lvl4pPr>
            <a:lvl5pPr>
              <a:defRPr sz="2000">
                <a:latin typeface="Georgia"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22158D-428B-4987-8B28-745A2AFA1252}" type="datetimeFigureOut">
              <a:rPr lang="en-US" smtClean="0"/>
              <a:t>2/22/2017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828800"/>
            <a:ext cx="4038600" cy="42973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828800"/>
            <a:ext cx="4038600" cy="42973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922158D-428B-4987-8B28-745A2AFA1252}" type="datetimeFigureOut">
              <a:rPr lang="en-US" smtClean="0"/>
              <a:t>2/22/2017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6096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922158D-428B-4987-8B28-745A2AFA1252}" type="datetimeFigureOut">
              <a:rPr lang="en-US" smtClean="0"/>
              <a:t>2/22/2017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lvl1pPr>
              <a:defRPr sz="28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22158D-428B-4987-8B28-745A2AFA1252}" type="datetimeFigureOut">
              <a:rPr lang="en-US" smtClean="0"/>
              <a:t>2/22/2017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22158D-428B-4987-8B28-745A2AFA1252}" type="datetimeFigureOut">
              <a:rPr lang="en-US" smtClean="0"/>
              <a:t>2/22/2017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3008313" cy="7620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914400"/>
            <a:ext cx="5111750" cy="5211763"/>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752600"/>
            <a:ext cx="3008313" cy="43735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922158D-428B-4987-8B28-745A2AFA1252}" type="datetimeFigureOut">
              <a:rPr lang="en-US" smtClean="0"/>
              <a:t>2/22/2017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922158D-428B-4987-8B28-745A2AFA1252}" type="datetimeFigureOut">
              <a:rPr lang="en-US" smtClean="0"/>
              <a:t>2/22/2017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914400"/>
            <a:ext cx="8229600" cy="9144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828800"/>
            <a:ext cx="8229600" cy="42973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22158D-428B-4987-8B28-745A2AFA1252}" type="datetimeFigureOut">
              <a:rPr lang="en-US" smtClean="0"/>
              <a:t>2/22/2017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5FC477-0A05-4F3E-8EE9-E015C9089D56}" type="slidenum">
              <a:rPr lang="en-US" smtClean="0"/>
              <a:t>‹#›</a:t>
            </a:fld>
            <a:endParaRPr lang="en-US"/>
          </a:p>
        </p:txBody>
      </p:sp>
      <p:pic>
        <p:nvPicPr>
          <p:cNvPr id="7" name="Picture 6"/>
          <p:cNvPicPr>
            <a:picLocks noChangeAspect="1"/>
          </p:cNvPicPr>
          <p:nvPr/>
        </p:nvPicPr>
        <p:blipFill rotWithShape="1">
          <a:blip r:embed="rId13" cstate="email">
            <a:extLst>
              <a:ext uri="{28A0092B-C50C-407E-A947-70E740481C1C}">
                <a14:useLocalDpi xmlns:a14="http://schemas.microsoft.com/office/drawing/2010/main"/>
              </a:ext>
            </a:extLst>
          </a:blip>
          <a:srcRect l="-144"/>
          <a:stretch/>
        </p:blipFill>
        <p:spPr>
          <a:xfrm>
            <a:off x="-13251" y="0"/>
            <a:ext cx="9157252" cy="66044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p:transition>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4.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4.xml"/><Relationship Id="rId7" Type="http://schemas.openxmlformats.org/officeDocument/2006/relationships/diagramColors" Target="../diagrams/colors1.xml"/><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p:txBody>
          <a:bodyPr>
            <a:normAutofit/>
          </a:bodyPr>
          <a:lstStyle/>
          <a:p>
            <a:pPr algn="ctr" rtl="1"/>
            <a:r>
              <a:rPr lang="fa-IR" sz="3200" b="1" dirty="0">
                <a:solidFill>
                  <a:srgbClr val="C00000"/>
                </a:solidFill>
                <a:cs typeface="B Titr" panose="00000700000000000000" pitchFamily="2" charset="-78"/>
              </a:rPr>
              <a:t>روش ارزیابی انطباق محصولات فولادی</a:t>
            </a:r>
            <a:endParaRPr lang="en-US" sz="3200" b="1" dirty="0">
              <a:solidFill>
                <a:srgbClr val="C00000"/>
              </a:solidFill>
              <a:cs typeface="B Titr" panose="00000700000000000000" pitchFamily="2" charset="-78"/>
            </a:endParaRPr>
          </a:p>
        </p:txBody>
      </p:sp>
      <p:sp>
        <p:nvSpPr>
          <p:cNvPr id="3" name="Subtitle 2"/>
          <p:cNvSpPr>
            <a:spLocks noGrp="1"/>
          </p:cNvSpPr>
          <p:nvPr>
            <p:ph type="subTitle" idx="1"/>
            <p:custDataLst>
              <p:tags r:id="rId3"/>
            </p:custDataLst>
          </p:nvPr>
        </p:nvSpPr>
        <p:spPr>
          <a:xfrm>
            <a:off x="391886" y="1015484"/>
            <a:ext cx="5732252" cy="342900"/>
          </a:xfrm>
        </p:spPr>
        <p:txBody>
          <a:bodyPr>
            <a:noAutofit/>
          </a:bodyPr>
          <a:lstStyle/>
          <a:p>
            <a:pPr algn="ctr" rtl="1"/>
            <a:r>
              <a:rPr lang="fa-IR" sz="1800" b="1" dirty="0">
                <a:solidFill>
                  <a:srgbClr val="00B050"/>
                </a:solidFill>
                <a:cs typeface="B Titr" panose="00000700000000000000" pitchFamily="2" charset="-78"/>
              </a:rPr>
              <a:t>سازمان ملی استاندارد کشور و کمیته فنی متناظر فولاد(</a:t>
            </a:r>
            <a:r>
              <a:rPr lang="en-US" sz="1800" b="1" dirty="0">
                <a:solidFill>
                  <a:srgbClr val="00B050"/>
                </a:solidFill>
                <a:cs typeface="B Titr" panose="00000700000000000000" pitchFamily="2" charset="-78"/>
              </a:rPr>
              <a:t>TC17</a:t>
            </a:r>
            <a:r>
              <a:rPr lang="fa-IR" sz="1800" b="1" dirty="0">
                <a:solidFill>
                  <a:srgbClr val="00B050"/>
                </a:solidFill>
                <a:cs typeface="B Titr" panose="00000700000000000000" pitchFamily="2" charset="-78"/>
              </a:rPr>
              <a:t>)</a:t>
            </a:r>
          </a:p>
        </p:txBody>
      </p:sp>
      <p:sp>
        <p:nvSpPr>
          <p:cNvPr id="4" name="Rectangle 3"/>
          <p:cNvSpPr/>
          <p:nvPr/>
        </p:nvSpPr>
        <p:spPr>
          <a:xfrm>
            <a:off x="152400" y="4876800"/>
            <a:ext cx="1436612" cy="369332"/>
          </a:xfrm>
          <a:prstGeom prst="rect">
            <a:avLst/>
          </a:prstGeom>
        </p:spPr>
        <p:txBody>
          <a:bodyPr wrap="none">
            <a:spAutoFit/>
          </a:bodyPr>
          <a:lstStyle/>
          <a:p>
            <a:pPr algn="ctr" rtl="1"/>
            <a:r>
              <a:rPr lang="fa-IR" b="1" dirty="0">
                <a:solidFill>
                  <a:srgbClr val="00B050"/>
                </a:solidFill>
              </a:rPr>
              <a:t>بهمن ماه 1395</a:t>
            </a:r>
            <a:endParaRPr lang="en-US" b="1" dirty="0">
              <a:solidFill>
                <a:srgbClr val="00B050"/>
              </a:solidFill>
            </a:endParaRPr>
          </a:p>
        </p:txBody>
      </p:sp>
      <p:sp>
        <p:nvSpPr>
          <p:cNvPr id="5" name="Rectangle 4"/>
          <p:cNvSpPr/>
          <p:nvPr/>
        </p:nvSpPr>
        <p:spPr>
          <a:xfrm>
            <a:off x="1754318" y="1307068"/>
            <a:ext cx="2834430" cy="369332"/>
          </a:xfrm>
          <a:prstGeom prst="rect">
            <a:avLst/>
          </a:prstGeom>
        </p:spPr>
        <p:txBody>
          <a:bodyPr wrap="none">
            <a:spAutoFit/>
          </a:bodyPr>
          <a:lstStyle/>
          <a:p>
            <a:pPr algn="ctr" rtl="1"/>
            <a:r>
              <a:rPr lang="fa-IR" b="1" dirty="0">
                <a:solidFill>
                  <a:srgbClr val="00B050"/>
                </a:solidFill>
                <a:cs typeface="B Titr" panose="00000700000000000000" pitchFamily="2" charset="-78"/>
              </a:rPr>
              <a:t>انجمن تولید کنندگان فولاد ایران</a:t>
            </a:r>
          </a:p>
        </p:txBody>
      </p:sp>
      <p:sp>
        <p:nvSpPr>
          <p:cNvPr id="6" name="Rectangle 5"/>
          <p:cNvSpPr/>
          <p:nvPr/>
        </p:nvSpPr>
        <p:spPr>
          <a:xfrm>
            <a:off x="1403063" y="1573768"/>
            <a:ext cx="3557384" cy="369332"/>
          </a:xfrm>
          <a:prstGeom prst="rect">
            <a:avLst/>
          </a:prstGeom>
        </p:spPr>
        <p:txBody>
          <a:bodyPr wrap="none">
            <a:spAutoFit/>
          </a:bodyPr>
          <a:lstStyle/>
          <a:p>
            <a:pPr algn="ctr" rtl="1"/>
            <a:r>
              <a:rPr lang="fa-IR" b="1" dirty="0">
                <a:solidFill>
                  <a:srgbClr val="00B050"/>
                </a:solidFill>
                <a:cs typeface="B Titr" panose="00000700000000000000" pitchFamily="2" charset="-78"/>
              </a:rPr>
              <a:t>پژوهشکده فولاد- دانشگاه صنعتی اصفهان</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8229600" cy="457200"/>
          </a:xfrm>
        </p:spPr>
        <p:txBody>
          <a:bodyPr>
            <a:normAutofit fontScale="90000"/>
          </a:bodyPr>
          <a:lstStyle/>
          <a:p>
            <a:pPr algn="r" rtl="1"/>
            <a:r>
              <a:rPr lang="fa-IR" b="1" dirty="0">
                <a:solidFill>
                  <a:srgbClr val="C00000"/>
                </a:solidFill>
                <a:cs typeface="B Titr" panose="00000700000000000000" pitchFamily="2" charset="-78"/>
              </a:rPr>
              <a:t>1-3 بررسی بندهای مختلف استاندارد</a:t>
            </a:r>
            <a:endParaRPr lang="en-US" b="1" dirty="0">
              <a:solidFill>
                <a:srgbClr val="C00000"/>
              </a:solidFill>
              <a:cs typeface="B Titr" panose="00000700000000000000" pitchFamily="2" charset="-78"/>
            </a:endParaRPr>
          </a:p>
        </p:txBody>
      </p:sp>
      <p:sp>
        <p:nvSpPr>
          <p:cNvPr id="3" name="Content Placeholder 2"/>
          <p:cNvSpPr>
            <a:spLocks noGrp="1"/>
          </p:cNvSpPr>
          <p:nvPr>
            <p:ph sz="half" idx="1"/>
          </p:nvPr>
        </p:nvSpPr>
        <p:spPr/>
        <p:txBody>
          <a:bodyPr/>
          <a:lstStyle/>
          <a:p>
            <a:pPr algn="just" rtl="1">
              <a:lnSpc>
                <a:spcPct val="150000"/>
              </a:lnSpc>
            </a:pPr>
            <a:r>
              <a:rPr lang="fa-IR" dirty="0">
                <a:cs typeface="B Titr" panose="00000700000000000000" pitchFamily="2" charset="-78"/>
              </a:rPr>
              <a:t>در حال حاضر فرآیند کنترل ،بازرسی و آزمون در کارخانجات فولادی داخل، قابل ارزیابی توسط سازمان ملی استاندارد ایران، می باشد.</a:t>
            </a:r>
          </a:p>
          <a:p>
            <a:pPr algn="just" rtl="1"/>
            <a:endParaRPr lang="en-US" dirty="0">
              <a:cs typeface="B Titr" panose="00000700000000000000" pitchFamily="2" charset="-78"/>
            </a:endParaRPr>
          </a:p>
        </p:txBody>
      </p:sp>
      <p:pic>
        <p:nvPicPr>
          <p:cNvPr id="5" name="Content Placeholder 4"/>
          <p:cNvPicPr>
            <a:picLocks noGrp="1" noChangeAspect="1"/>
          </p:cNvPicPr>
          <p:nvPr>
            <p:ph sz="half" idx="2"/>
          </p:nvPr>
        </p:nvPicPr>
        <p:blipFill>
          <a:blip r:embed="rId2"/>
          <a:stretch>
            <a:fillRect/>
          </a:stretch>
        </p:blipFill>
        <p:spPr>
          <a:xfrm>
            <a:off x="4648200" y="2209800"/>
            <a:ext cx="4038600" cy="2666999"/>
          </a:xfrm>
          <a:prstGeom prst="rect">
            <a:avLst/>
          </a:prstGeom>
        </p:spPr>
      </p:pic>
      <p:sp>
        <p:nvSpPr>
          <p:cNvPr id="6" name="TextBox 5"/>
          <p:cNvSpPr txBox="1"/>
          <p:nvPr/>
        </p:nvSpPr>
        <p:spPr>
          <a:xfrm>
            <a:off x="1295400" y="6101897"/>
            <a:ext cx="7086600" cy="369332"/>
          </a:xfrm>
          <a:prstGeom prst="rect">
            <a:avLst/>
          </a:prstGeom>
          <a:noFill/>
        </p:spPr>
        <p:txBody>
          <a:bodyPr wrap="square" rtlCol="0">
            <a:spAutoFit/>
          </a:bodyPr>
          <a:lstStyle/>
          <a:p>
            <a:r>
              <a:rPr lang="fa-IR" b="1" dirty="0">
                <a:solidFill>
                  <a:srgbClr val="FF0000"/>
                </a:solidFill>
                <a:cs typeface="B Titr" panose="00000700000000000000" pitchFamily="2" charset="-78"/>
              </a:rPr>
              <a:t>استاندارد فولاد و محصولات فولادی –الزامات فنی عمومی تحویل شماره18681</a:t>
            </a:r>
            <a:endParaRPr lang="en-US" b="1" dirty="0">
              <a:solidFill>
                <a:srgbClr val="FF0000"/>
              </a:solidFill>
              <a:cs typeface="B Titr" panose="00000700000000000000" pitchFamily="2" charset="-78"/>
            </a:endParaRPr>
          </a:p>
        </p:txBody>
      </p:sp>
    </p:spTree>
    <p:extLst>
      <p:ext uri="{BB962C8B-B14F-4D97-AF65-F5344CB8AC3E}">
        <p14:creationId xmlns:p14="http://schemas.microsoft.com/office/powerpoint/2010/main" val="2921914331"/>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2300" b="1" dirty="0">
                <a:solidFill>
                  <a:srgbClr val="FF0000"/>
                </a:solidFill>
                <a:cs typeface="B Titr" panose="00000700000000000000" pitchFamily="2" charset="-78"/>
              </a:rPr>
              <a:t>1-4 بررسی بندهای مختلف استاندارد</a:t>
            </a:r>
            <a:endParaRPr lang="en-US" sz="2300" b="1" dirty="0">
              <a:solidFill>
                <a:srgbClr val="FF0000"/>
              </a:solidFill>
              <a:cs typeface="B Titr" panose="00000700000000000000" pitchFamily="2" charset="-78"/>
            </a:endParaRPr>
          </a:p>
        </p:txBody>
      </p:sp>
      <p:sp>
        <p:nvSpPr>
          <p:cNvPr id="3" name="Content Placeholder 2"/>
          <p:cNvSpPr>
            <a:spLocks noGrp="1"/>
          </p:cNvSpPr>
          <p:nvPr>
            <p:ph sz="half" idx="1"/>
          </p:nvPr>
        </p:nvSpPr>
        <p:spPr/>
        <p:txBody>
          <a:bodyPr>
            <a:normAutofit/>
          </a:bodyPr>
          <a:lstStyle/>
          <a:p>
            <a:pPr algn="just" rtl="1">
              <a:lnSpc>
                <a:spcPct val="150000"/>
              </a:lnSpc>
            </a:pPr>
            <a:r>
              <a:rPr lang="fa-IR" sz="1800" dirty="0">
                <a:cs typeface="B Titr" panose="00000700000000000000" pitchFamily="2" charset="-78"/>
              </a:rPr>
              <a:t>طبق این بند؛ کالیبراسیون تجهیزات آزمایشگاهی و هر نوع تجهیز اندازه گیری باید در کارخانه تولید کننده کنترل و سوابق آن بررسی گردد.</a:t>
            </a:r>
          </a:p>
          <a:p>
            <a:pPr algn="just" rtl="1">
              <a:lnSpc>
                <a:spcPct val="150000"/>
              </a:lnSpc>
            </a:pPr>
            <a:r>
              <a:rPr lang="fa-IR" sz="1800" dirty="0">
                <a:cs typeface="B Titr" panose="00000700000000000000" pitchFamily="2" charset="-78"/>
              </a:rPr>
              <a:t>برای کارخانجات تولیدی داخلی نظارتی بر کالیبراسیون تجهیزات امکان پذیر می باشد.</a:t>
            </a:r>
          </a:p>
          <a:p>
            <a:pPr algn="just" rtl="1">
              <a:lnSpc>
                <a:spcPct val="150000"/>
              </a:lnSpc>
            </a:pPr>
            <a:r>
              <a:rPr lang="fa-IR" sz="1800" dirty="0">
                <a:cs typeface="B Titr" panose="00000700000000000000" pitchFamily="2" charset="-78"/>
              </a:rPr>
              <a:t>همچنین درمورد کنترل ابعاد وشکل محصولات فولادی </a:t>
            </a:r>
            <a:endParaRPr lang="en-US" sz="1800" dirty="0">
              <a:cs typeface="B Titr" panose="00000700000000000000" pitchFamily="2" charset="-78"/>
            </a:endParaRPr>
          </a:p>
        </p:txBody>
      </p:sp>
      <p:pic>
        <p:nvPicPr>
          <p:cNvPr id="5" name="Content Placeholder 4"/>
          <p:cNvPicPr>
            <a:picLocks noGrp="1" noChangeAspect="1"/>
          </p:cNvPicPr>
          <p:nvPr>
            <p:ph sz="half" idx="2"/>
          </p:nvPr>
        </p:nvPicPr>
        <p:blipFill>
          <a:blip r:embed="rId2"/>
          <a:stretch>
            <a:fillRect/>
          </a:stretch>
        </p:blipFill>
        <p:spPr>
          <a:xfrm>
            <a:off x="4648200" y="1600200"/>
            <a:ext cx="4038600" cy="4068763"/>
          </a:xfrm>
          <a:prstGeom prst="rect">
            <a:avLst/>
          </a:prstGeom>
        </p:spPr>
      </p:pic>
      <p:sp>
        <p:nvSpPr>
          <p:cNvPr id="6" name="TextBox 5"/>
          <p:cNvSpPr txBox="1"/>
          <p:nvPr/>
        </p:nvSpPr>
        <p:spPr>
          <a:xfrm>
            <a:off x="1143000" y="6172200"/>
            <a:ext cx="6553200" cy="369332"/>
          </a:xfrm>
          <a:prstGeom prst="rect">
            <a:avLst/>
          </a:prstGeom>
          <a:noFill/>
        </p:spPr>
        <p:txBody>
          <a:bodyPr wrap="square" rtlCol="0">
            <a:spAutoFit/>
          </a:bodyPr>
          <a:lstStyle/>
          <a:p>
            <a:r>
              <a:rPr lang="fa-IR" b="1" dirty="0">
                <a:solidFill>
                  <a:srgbClr val="FF0000"/>
                </a:solidFill>
                <a:cs typeface="B Titr" panose="00000700000000000000" pitchFamily="2" charset="-78"/>
              </a:rPr>
              <a:t>استاندارد فولاد و محصولات فولادی –الزامات فنی عمومی تحویل شماره18681</a:t>
            </a:r>
          </a:p>
        </p:txBody>
      </p:sp>
    </p:spTree>
    <p:extLst>
      <p:ext uri="{BB962C8B-B14F-4D97-AF65-F5344CB8AC3E}">
        <p14:creationId xmlns:p14="http://schemas.microsoft.com/office/powerpoint/2010/main" val="2232711418"/>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1371600" y="5410200"/>
            <a:ext cx="6400800" cy="914400"/>
          </a:xfrm>
          <a:prstGeom prst="round2Diag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pPr algn="r" rtl="1"/>
            <a:r>
              <a:rPr lang="fa-IR" sz="2300" b="1" dirty="0">
                <a:solidFill>
                  <a:srgbClr val="FF0000"/>
                </a:solidFill>
                <a:latin typeface="+mj-lt"/>
                <a:cs typeface="B Titr" panose="00000700000000000000" pitchFamily="2" charset="-78"/>
              </a:rPr>
              <a:t>1-5 ایمنی و بهداشت و محیط زیست</a:t>
            </a:r>
            <a:endParaRPr lang="en-US" sz="2300" b="1" dirty="0">
              <a:solidFill>
                <a:srgbClr val="FF0000"/>
              </a:solidFill>
              <a:latin typeface="+mj-lt"/>
              <a:cs typeface="B Titr" panose="00000700000000000000" pitchFamily="2" charset="-78"/>
            </a:endParaRPr>
          </a:p>
        </p:txBody>
      </p:sp>
      <p:sp>
        <p:nvSpPr>
          <p:cNvPr id="3" name="Content Placeholder 2"/>
          <p:cNvSpPr>
            <a:spLocks noGrp="1"/>
          </p:cNvSpPr>
          <p:nvPr>
            <p:ph idx="1"/>
          </p:nvPr>
        </p:nvSpPr>
        <p:spPr/>
        <p:txBody>
          <a:bodyPr/>
          <a:lstStyle/>
          <a:p>
            <a:pPr algn="r" rtl="1"/>
            <a:r>
              <a:rPr lang="fa-IR" dirty="0">
                <a:cs typeface="B Titr" panose="00000700000000000000" pitchFamily="2" charset="-78"/>
              </a:rPr>
              <a:t>بررسی استانداردهای مختلف نشان میدهد که موارد ایمنی، بهداشتی و محیط زیست، در هدف و حوزه کاربرد استانداردهای ملی قرار نمی گیرند بعنوان مثال:</a:t>
            </a:r>
          </a:p>
          <a:p>
            <a:pPr lvl="4" algn="r" rtl="1">
              <a:buFont typeface="Courier New" panose="02070309020205020404" pitchFamily="49" charset="0"/>
              <a:buChar char="o"/>
            </a:pPr>
            <a:r>
              <a:rPr lang="fa-IR" dirty="0">
                <a:cs typeface="B Titr" panose="00000700000000000000" pitchFamily="2" charset="-78"/>
              </a:rPr>
              <a:t>تبعات ء زیست محیطی وبهداشتی ناشی از  استفاده از کروم 6+ در محصولات گالوانیزه </a:t>
            </a:r>
          </a:p>
          <a:p>
            <a:pPr lvl="4" algn="r" rtl="1">
              <a:buFont typeface="Courier New" panose="02070309020205020404" pitchFamily="49" charset="0"/>
              <a:buChar char="o"/>
            </a:pPr>
            <a:r>
              <a:rPr lang="fa-IR" dirty="0">
                <a:cs typeface="B Titr" panose="00000700000000000000" pitchFamily="2" charset="-78"/>
              </a:rPr>
              <a:t>بررسی میزان مهاجرت عناصر مواد در تماس با مواد غذایی من جمله محصولات قلع اندود</a:t>
            </a:r>
          </a:p>
          <a:p>
            <a:pPr lvl="4" algn="r" rtl="1">
              <a:buFont typeface="Courier New" panose="02070309020205020404" pitchFamily="49" charset="0"/>
              <a:buChar char="o"/>
            </a:pPr>
            <a:r>
              <a:rPr lang="fa-IR" dirty="0">
                <a:cs typeface="B Titr" panose="00000700000000000000" pitchFamily="2" charset="-78"/>
              </a:rPr>
              <a:t>تست رادیو اکتیو برای محصولات فولادی بخصوص برای تولیدات خارجی و مسئله استفاده از قراضه های آلوده به تشعشعات رادیو اکتیودر تولید فولاد</a:t>
            </a:r>
            <a:endParaRPr lang="en-US" dirty="0">
              <a:cs typeface="B Titr" panose="00000700000000000000" pitchFamily="2" charset="-78"/>
            </a:endParaRPr>
          </a:p>
        </p:txBody>
      </p:sp>
      <p:sp>
        <p:nvSpPr>
          <p:cNvPr id="4" name="TextBox 3"/>
          <p:cNvSpPr txBox="1"/>
          <p:nvPr/>
        </p:nvSpPr>
        <p:spPr>
          <a:xfrm>
            <a:off x="1981200" y="5671384"/>
            <a:ext cx="4831772" cy="369332"/>
          </a:xfrm>
          <a:prstGeom prst="rect">
            <a:avLst/>
          </a:prstGeom>
          <a:noFill/>
        </p:spPr>
        <p:txBody>
          <a:bodyPr wrap="none" rtlCol="0">
            <a:spAutoFit/>
          </a:bodyPr>
          <a:lstStyle/>
          <a:p>
            <a:pPr algn="r"/>
            <a:r>
              <a:rPr lang="fa-IR" b="1" i="1" dirty="0">
                <a:solidFill>
                  <a:srgbClr val="FF0000"/>
                </a:solidFill>
                <a:cs typeface="B Titr" panose="00000700000000000000" pitchFamily="2" charset="-78"/>
              </a:rPr>
              <a:t>معمولا چنین مواردی در  قوانین منطقه ای لحاظ می گردد </a:t>
            </a:r>
            <a:endParaRPr lang="en-US" b="1" i="1" dirty="0">
              <a:solidFill>
                <a:srgbClr val="FF0000"/>
              </a:solidFill>
              <a:cs typeface="B Titr" panose="00000700000000000000" pitchFamily="2" charset="-78"/>
            </a:endParaRPr>
          </a:p>
        </p:txBody>
      </p:sp>
    </p:spTree>
    <p:extLst>
      <p:ext uri="{BB962C8B-B14F-4D97-AF65-F5344CB8AC3E}">
        <p14:creationId xmlns:p14="http://schemas.microsoft.com/office/powerpoint/2010/main" val="484183390"/>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538163"/>
          </a:xfrm>
        </p:spPr>
        <p:txBody>
          <a:bodyPr>
            <a:normAutofit/>
          </a:bodyPr>
          <a:lstStyle/>
          <a:p>
            <a:pPr algn="r" rtl="1"/>
            <a:r>
              <a:rPr lang="fa-IR" sz="2300" b="1" dirty="0">
                <a:solidFill>
                  <a:srgbClr val="FF0000"/>
                </a:solidFill>
                <a:latin typeface="+mj-lt"/>
                <a:cs typeface="B Titr" panose="00000700000000000000" pitchFamily="2" charset="-78"/>
              </a:rPr>
              <a:t>2-نحوه اجراء و پیاده سازی استاندارد ملی</a:t>
            </a:r>
            <a:endParaRPr lang="en-US" sz="2300" b="1" dirty="0">
              <a:solidFill>
                <a:srgbClr val="FF0000"/>
              </a:solidFill>
              <a:latin typeface="+mj-lt"/>
              <a:cs typeface="B Titr" panose="00000700000000000000" pitchFamily="2" charset="-78"/>
            </a:endParaRPr>
          </a:p>
        </p:txBody>
      </p:sp>
      <p:sp>
        <p:nvSpPr>
          <p:cNvPr id="3" name="Content Placeholder 2"/>
          <p:cNvSpPr>
            <a:spLocks noGrp="1"/>
          </p:cNvSpPr>
          <p:nvPr>
            <p:ph idx="1"/>
          </p:nvPr>
        </p:nvSpPr>
        <p:spPr>
          <a:xfrm>
            <a:off x="457200" y="1295400"/>
            <a:ext cx="8229600" cy="4297363"/>
          </a:xfrm>
        </p:spPr>
        <p:txBody>
          <a:bodyPr/>
          <a:lstStyle/>
          <a:p>
            <a:pPr algn="just" rtl="1"/>
            <a:r>
              <a:rPr lang="fa-IR" b="1" dirty="0">
                <a:cs typeface="B Titr" panose="00000700000000000000" pitchFamily="2" charset="-78"/>
              </a:rPr>
              <a:t>در حال حاضر مسئولیت بررسی و بازرسی کیفی محصولات فولادی اعم از تولید داخل و </a:t>
            </a:r>
            <a:r>
              <a:rPr lang="fa-IR" b="1" dirty="0">
                <a:solidFill>
                  <a:srgbClr val="FF0000"/>
                </a:solidFill>
                <a:cs typeface="B Titr" panose="00000700000000000000" pitchFamily="2" charset="-78"/>
              </a:rPr>
              <a:t>وارداتی</a:t>
            </a:r>
            <a:r>
              <a:rPr lang="fa-IR" b="1" dirty="0">
                <a:cs typeface="B Titr" panose="00000700000000000000" pitchFamily="2" charset="-78"/>
              </a:rPr>
              <a:t> بر عهده سازمان ملی استاندارد ایران است.</a:t>
            </a:r>
          </a:p>
          <a:p>
            <a:pPr algn="just" rtl="1"/>
            <a:r>
              <a:rPr lang="fa-IR" b="1" dirty="0">
                <a:cs typeface="B Titr" panose="00000700000000000000" pitchFamily="2" charset="-78"/>
              </a:rPr>
              <a:t>از آنجایی که بازرسی محصولات فولادی براساس استانداردهای مربوطه مبتنی بر بازرسی در محل مصرف تدوین گردیده است لذا سازمان استاندارد را برای </a:t>
            </a:r>
            <a:r>
              <a:rPr lang="fa-IR" b="1" dirty="0">
                <a:solidFill>
                  <a:srgbClr val="FF0000"/>
                </a:solidFill>
                <a:cs typeface="B Titr" panose="00000700000000000000" pitchFamily="2" charset="-78"/>
              </a:rPr>
              <a:t>محصولات وارداتی </a:t>
            </a:r>
            <a:r>
              <a:rPr lang="fa-IR" b="1" dirty="0">
                <a:cs typeface="B Titr" panose="00000700000000000000" pitchFamily="2" charset="-78"/>
              </a:rPr>
              <a:t>با چالشهایی در اجراء مواجه ساخته است.</a:t>
            </a:r>
            <a:endParaRPr lang="en-US" b="1" dirty="0">
              <a:cs typeface="B Titr" panose="00000700000000000000" pitchFamily="2" charset="-78"/>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09600" y="3810000"/>
            <a:ext cx="4267200" cy="2692400"/>
          </a:xfrm>
          <a:prstGeom prst="rect">
            <a:avLst/>
          </a:prstGeom>
        </p:spPr>
      </p:pic>
    </p:spTree>
    <p:extLst>
      <p:ext uri="{BB962C8B-B14F-4D97-AF65-F5344CB8AC3E}">
        <p14:creationId xmlns:p14="http://schemas.microsoft.com/office/powerpoint/2010/main" val="1208958584"/>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5345"/>
            <a:ext cx="8229600" cy="914400"/>
          </a:xfrm>
        </p:spPr>
        <p:txBody>
          <a:bodyPr>
            <a:normAutofit/>
          </a:bodyPr>
          <a:lstStyle/>
          <a:p>
            <a:pPr algn="r" rtl="1"/>
            <a:r>
              <a:rPr lang="fa-IR" sz="2400" b="1" dirty="0">
                <a:solidFill>
                  <a:srgbClr val="FF0000"/>
                </a:solidFill>
                <a:cs typeface="B Titr" panose="00000700000000000000" pitchFamily="2" charset="-78"/>
              </a:rPr>
              <a:t>2-1مواردی که در مبادی ورودی قابل کنترل نیستند</a:t>
            </a:r>
            <a:endParaRPr lang="en-US" sz="2400" b="1" dirty="0">
              <a:solidFill>
                <a:srgbClr val="FF0000"/>
              </a:solidFill>
              <a:cs typeface="B Titr" panose="00000700000000000000" pitchFamily="2" charset="-78"/>
            </a:endParaRPr>
          </a:p>
        </p:txBody>
      </p:sp>
      <p:sp>
        <p:nvSpPr>
          <p:cNvPr id="4" name="Content Placeholder 3"/>
          <p:cNvSpPr>
            <a:spLocks noGrp="1"/>
          </p:cNvSpPr>
          <p:nvPr>
            <p:ph sz="half" idx="2"/>
          </p:nvPr>
        </p:nvSpPr>
        <p:spPr>
          <a:xfrm>
            <a:off x="4637714" y="1295400"/>
            <a:ext cx="4049086" cy="5105400"/>
          </a:xfrm>
        </p:spPr>
        <p:txBody>
          <a:bodyPr>
            <a:noAutofit/>
          </a:bodyPr>
          <a:lstStyle/>
          <a:p>
            <a:pPr algn="just" rtl="1"/>
            <a:r>
              <a:rPr lang="fa-IR" sz="1600" dirty="0">
                <a:cs typeface="B Titr" panose="00000700000000000000" pitchFamily="2" charset="-78"/>
              </a:rPr>
              <a:t>از آنجایی که شماره محصولات در مبادی ورودی در اختیار نمیباشد تعریف «واحد آزمون» یا</a:t>
            </a:r>
            <a:r>
              <a:rPr lang="en-US" sz="1600" dirty="0">
                <a:cs typeface="B Titr" panose="00000700000000000000" pitchFamily="2" charset="-78"/>
              </a:rPr>
              <a:t>TEST UNIT </a:t>
            </a:r>
            <a:r>
              <a:rPr lang="fa-IR" sz="1600" dirty="0">
                <a:cs typeface="B Titr" panose="00000700000000000000" pitchFamily="2" charset="-78"/>
              </a:rPr>
              <a:t>عملا میسر نمیباشد</a:t>
            </a:r>
          </a:p>
          <a:p>
            <a:pPr algn="just" rtl="1"/>
            <a:r>
              <a:rPr lang="fa-IR" sz="1600" dirty="0">
                <a:cs typeface="B Titr" panose="00000700000000000000" pitchFamily="2" charset="-78"/>
              </a:rPr>
              <a:t>کنترل کیفیت سطح ،تلرانسهای ابعادی و شکلی بهیچ وجه بواسطه عدم امکان بازبینی کلافها و ورقه های فولادی میسر نیست.</a:t>
            </a:r>
          </a:p>
          <a:p>
            <a:pPr algn="just" rtl="1"/>
            <a:r>
              <a:rPr lang="fa-IR" sz="1600" dirty="0">
                <a:cs typeface="B Titr" panose="00000700000000000000" pitchFamily="2" charset="-78"/>
              </a:rPr>
              <a:t>برخی پارامترها به عنوان مثال مقادیرکربن معادل مبتنی بر آنالیز ذوب محصول است لذا در مبادی قابل اندازه گیری نیستند - شایان ذکر است که این تست یکی از شاخصهای جوش پذیری محصولات ساختمانی است</a:t>
            </a:r>
          </a:p>
          <a:p>
            <a:pPr algn="just" rtl="1"/>
            <a:r>
              <a:rPr lang="fa-IR" sz="1600" dirty="0">
                <a:solidFill>
                  <a:srgbClr val="0070C0"/>
                </a:solidFill>
                <a:cs typeface="B Titr" panose="00000700000000000000" pitchFamily="2" charset="-78"/>
              </a:rPr>
              <a:t>بواسطه عدم امکان نمونه گیری از لایه های داخلی کلاف ،بالاجبار نمونه ها از قسمتهای ابتدایی کلافها(بخصوص محصولات گرم نوردیده )گرفته میشوند که نتایج آن ممکن است موید خواص مکانیکی کلافها نباشد.</a:t>
            </a:r>
          </a:p>
          <a:p>
            <a:pPr algn="just" rtl="1"/>
            <a:r>
              <a:rPr lang="fa-IR" sz="1600" dirty="0">
                <a:solidFill>
                  <a:srgbClr val="0070C0"/>
                </a:solidFill>
                <a:cs typeface="B Titr" panose="00000700000000000000" pitchFamily="2" charset="-78"/>
              </a:rPr>
              <a:t>نمونه گیری از محصولات بعضا ضایعات زیادی را به محصول وارد مینماید</a:t>
            </a:r>
          </a:p>
          <a:p>
            <a:pPr algn="just" rtl="1"/>
            <a:r>
              <a:rPr lang="fa-IR" sz="1600" dirty="0">
                <a:solidFill>
                  <a:srgbClr val="0070C0"/>
                </a:solidFill>
                <a:cs typeface="B Titr" panose="00000700000000000000" pitchFamily="2" charset="-78"/>
              </a:rPr>
              <a:t>نمونه گیری باعث صدمه رساندن به بسته بندی محصول و همچنین ممکن است باعث کاهش ایمنی در حمل محصول را در پی داشته باشد.</a:t>
            </a:r>
          </a:p>
        </p:txBody>
      </p:sp>
      <p:pic>
        <p:nvPicPr>
          <p:cNvPr id="6" name="Picture 5"/>
          <p:cNvPicPr>
            <a:picLocks noChangeAspect="1"/>
          </p:cNvPicPr>
          <p:nvPr/>
        </p:nvPicPr>
        <p:blipFill>
          <a:blip r:embed="rId2"/>
          <a:stretch>
            <a:fillRect/>
          </a:stretch>
        </p:blipFill>
        <p:spPr>
          <a:xfrm>
            <a:off x="590773" y="1295400"/>
            <a:ext cx="3771453" cy="2438638"/>
          </a:xfrm>
          <a:prstGeom prst="rect">
            <a:avLst/>
          </a:prstGeom>
        </p:spPr>
      </p:pic>
      <p:pic>
        <p:nvPicPr>
          <p:cNvPr id="7" name="Content Placeholder 4"/>
          <p:cNvPicPr>
            <a:picLocks noGrp="1" noChangeAspect="1"/>
          </p:cNvPicPr>
          <p:nvPr>
            <p:ph sz="half" idx="1"/>
          </p:nvPr>
        </p:nvPicPr>
        <p:blipFill>
          <a:blip r:embed="rId3"/>
          <a:stretch>
            <a:fillRect/>
          </a:stretch>
        </p:blipFill>
        <p:spPr>
          <a:xfrm>
            <a:off x="580287" y="4307783"/>
            <a:ext cx="3781939" cy="2057638"/>
          </a:xfrm>
          <a:prstGeom prst="rect">
            <a:avLst/>
          </a:prstGeom>
        </p:spPr>
      </p:pic>
    </p:spTree>
    <p:extLst>
      <p:ext uri="{BB962C8B-B14F-4D97-AF65-F5344CB8AC3E}">
        <p14:creationId xmlns:p14="http://schemas.microsoft.com/office/powerpoint/2010/main" val="1822776327"/>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457200"/>
          </a:xfrm>
        </p:spPr>
        <p:txBody>
          <a:bodyPr>
            <a:normAutofit fontScale="90000"/>
          </a:bodyPr>
          <a:lstStyle/>
          <a:p>
            <a:pPr algn="r" rtl="1"/>
            <a:r>
              <a:rPr lang="fa-IR" sz="2500" b="1" dirty="0">
                <a:solidFill>
                  <a:srgbClr val="FF0000"/>
                </a:solidFill>
                <a:cs typeface="B Titr" panose="00000700000000000000" pitchFamily="2" charset="-78"/>
              </a:rPr>
              <a:t>2- 2بررسی بندهای مختلف استاندارد</a:t>
            </a:r>
            <a:endParaRPr lang="en-US" sz="2500" b="1" dirty="0">
              <a:solidFill>
                <a:srgbClr val="FF0000"/>
              </a:solidFill>
              <a:cs typeface="B Titr" panose="00000700000000000000" pitchFamily="2" charset="-78"/>
            </a:endParaRPr>
          </a:p>
        </p:txBody>
      </p:sp>
      <p:sp>
        <p:nvSpPr>
          <p:cNvPr id="3" name="Content Placeholder 2"/>
          <p:cNvSpPr>
            <a:spLocks noGrp="1"/>
          </p:cNvSpPr>
          <p:nvPr>
            <p:ph sz="half" idx="1"/>
          </p:nvPr>
        </p:nvSpPr>
        <p:spPr/>
        <p:txBody>
          <a:bodyPr>
            <a:normAutofit/>
          </a:bodyPr>
          <a:lstStyle/>
          <a:p>
            <a:pPr marL="0" indent="0" algn="just" rtl="1">
              <a:lnSpc>
                <a:spcPct val="150000"/>
              </a:lnSpc>
              <a:buNone/>
            </a:pPr>
            <a:r>
              <a:rPr lang="fa-IR" sz="2000" dirty="0">
                <a:cs typeface="B Titr" panose="00000700000000000000" pitchFamily="2" charset="-78"/>
              </a:rPr>
              <a:t>چنانچه مشخص است این بند استاندارد به محل انجام بازرسی با توجه به در دسترس بودن وسایل ضروری توجه دارد و بهترین محل راکارخانه سازنده میداند و تنها در شرایطی موافق بازرسی در محل دیگر میباشد که در محل کارخانه سازنده شرایط و امکانات بازرسی مهیا نیست و منظور از انتقال؛ استفاده ازمحلی با شرایط و امکانات مناسبتر برای بازرسی میباشد.</a:t>
            </a:r>
          </a:p>
          <a:p>
            <a:pPr marL="0" indent="0" algn="just" rtl="1">
              <a:lnSpc>
                <a:spcPct val="150000"/>
              </a:lnSpc>
              <a:buNone/>
            </a:pPr>
            <a:endParaRPr lang="en-US" sz="2000" dirty="0">
              <a:cs typeface="B Titr" panose="00000700000000000000" pitchFamily="2" charset="-78"/>
            </a:endParaRPr>
          </a:p>
        </p:txBody>
      </p:sp>
      <p:pic>
        <p:nvPicPr>
          <p:cNvPr id="5" name="Content Placeholder 4"/>
          <p:cNvPicPr>
            <a:picLocks noGrp="1" noChangeAspect="1"/>
          </p:cNvPicPr>
          <p:nvPr>
            <p:ph sz="half" idx="2"/>
          </p:nvPr>
        </p:nvPicPr>
        <p:blipFill>
          <a:blip r:embed="rId2"/>
          <a:stretch>
            <a:fillRect/>
          </a:stretch>
        </p:blipFill>
        <p:spPr>
          <a:xfrm>
            <a:off x="4648200" y="2895600"/>
            <a:ext cx="4038600" cy="1905000"/>
          </a:xfrm>
          <a:prstGeom prst="rect">
            <a:avLst/>
          </a:prstGeom>
        </p:spPr>
      </p:pic>
      <p:sp>
        <p:nvSpPr>
          <p:cNvPr id="6" name="TextBox 5"/>
          <p:cNvSpPr txBox="1"/>
          <p:nvPr/>
        </p:nvSpPr>
        <p:spPr>
          <a:xfrm>
            <a:off x="1143000" y="6126163"/>
            <a:ext cx="6513003" cy="369332"/>
          </a:xfrm>
          <a:prstGeom prst="rect">
            <a:avLst/>
          </a:prstGeom>
          <a:noFill/>
        </p:spPr>
        <p:txBody>
          <a:bodyPr wrap="square" rtlCol="0">
            <a:spAutoFit/>
          </a:bodyPr>
          <a:lstStyle/>
          <a:p>
            <a:r>
              <a:rPr lang="fa-IR" b="1" dirty="0">
                <a:solidFill>
                  <a:srgbClr val="FF0000"/>
                </a:solidFill>
                <a:cs typeface="B Titr" panose="00000700000000000000" pitchFamily="2" charset="-78"/>
              </a:rPr>
              <a:t>استاندارد فولاد و محصولات فولادی –الزامات فنی عمومی تحویل شماره18681</a:t>
            </a:r>
          </a:p>
        </p:txBody>
      </p:sp>
    </p:spTree>
    <p:extLst>
      <p:ext uri="{BB962C8B-B14F-4D97-AF65-F5344CB8AC3E}">
        <p14:creationId xmlns:p14="http://schemas.microsoft.com/office/powerpoint/2010/main" val="2250532847"/>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457200"/>
          </a:xfrm>
        </p:spPr>
        <p:txBody>
          <a:bodyPr>
            <a:normAutofit fontScale="90000"/>
          </a:bodyPr>
          <a:lstStyle/>
          <a:p>
            <a:pPr algn="r" rtl="1"/>
            <a:r>
              <a:rPr lang="fa-IR" sz="3600" b="1" dirty="0">
                <a:solidFill>
                  <a:srgbClr val="FF0000"/>
                </a:solidFill>
                <a:cs typeface="B Titr" panose="00000700000000000000" pitchFamily="2" charset="-78"/>
              </a:rPr>
              <a:t>جمع بندی</a:t>
            </a:r>
            <a:endParaRPr lang="en-US" sz="3600" b="1" dirty="0">
              <a:solidFill>
                <a:srgbClr val="FF0000"/>
              </a:solidFill>
              <a:cs typeface="B Titr" panose="00000700000000000000" pitchFamily="2" charset="-78"/>
            </a:endParaRPr>
          </a:p>
        </p:txBody>
      </p:sp>
      <p:sp>
        <p:nvSpPr>
          <p:cNvPr id="3" name="Content Placeholder 2"/>
          <p:cNvSpPr>
            <a:spLocks noGrp="1"/>
          </p:cNvSpPr>
          <p:nvPr>
            <p:ph idx="1"/>
          </p:nvPr>
        </p:nvSpPr>
        <p:spPr>
          <a:xfrm>
            <a:off x="457200" y="1600200"/>
            <a:ext cx="8229600" cy="4525963"/>
          </a:xfrm>
        </p:spPr>
        <p:txBody>
          <a:bodyPr>
            <a:normAutofit fontScale="85000" lnSpcReduction="10000"/>
          </a:bodyPr>
          <a:lstStyle/>
          <a:p>
            <a:pPr algn="just" rtl="1"/>
            <a:r>
              <a:rPr lang="fa-IR" dirty="0">
                <a:cs typeface="B Titr" panose="00000700000000000000" pitchFamily="2" charset="-78"/>
              </a:rPr>
              <a:t>استانداردهای ملی از آنجایی که براساس استانداردهای بین المللی تنظیم گردیده اند حاوی الزامات منطقه ای نیستند به عنوان مثال ممنوعیت استفاده از کرم 6+ را در محصولات گالوانیزه ویا الزامات مربوط به </a:t>
            </a:r>
            <a:r>
              <a:rPr lang="en-US" dirty="0">
                <a:cs typeface="B Titr" panose="00000700000000000000" pitchFamily="2" charset="-78"/>
              </a:rPr>
              <a:t>FOOD CONTACT</a:t>
            </a:r>
            <a:r>
              <a:rPr lang="fa-IR" dirty="0">
                <a:cs typeface="B Titr" panose="00000700000000000000" pitchFamily="2" charset="-78"/>
              </a:rPr>
              <a:t> را در مورد محصولات فولادی در تماس با غذا.</a:t>
            </a:r>
          </a:p>
          <a:p>
            <a:pPr algn="just" rtl="1"/>
            <a:r>
              <a:rPr lang="fa-IR" dirty="0">
                <a:cs typeface="B Titr" panose="00000700000000000000" pitchFamily="2" charset="-78"/>
              </a:rPr>
              <a:t>بررسی بندهای مختلف استاندارد روشن می نماید که نیازبه اضافه نمودن ضمیمه ای تحت عنوان ارزیابی تطابق </a:t>
            </a:r>
            <a:r>
              <a:rPr lang="en-US" dirty="0">
                <a:cs typeface="B Titr" panose="00000700000000000000" pitchFamily="2" charset="-78"/>
              </a:rPr>
              <a:t>”EVALUATION OF CONFORMITY” </a:t>
            </a:r>
            <a:r>
              <a:rPr lang="fa-IR" dirty="0">
                <a:cs typeface="B Titr" panose="00000700000000000000" pitchFamily="2" charset="-78"/>
              </a:rPr>
              <a:t>در محصولات فولادی اعم از </a:t>
            </a:r>
            <a:r>
              <a:rPr lang="en-US" dirty="0">
                <a:cs typeface="B Titr" panose="00000700000000000000" pitchFamily="2" charset="-78"/>
              </a:rPr>
              <a:t>PLATE</a:t>
            </a:r>
            <a:r>
              <a:rPr lang="fa-IR" dirty="0">
                <a:cs typeface="B Titr" panose="00000700000000000000" pitchFamily="2" charset="-78"/>
              </a:rPr>
              <a:t>،کلافهای گرم و سرد و پوشش دار و همچنین کلیه مقاطع فولادی شامل نبشی و میلگرد و </a:t>
            </a:r>
            <a:r>
              <a:rPr lang="en-US" dirty="0">
                <a:cs typeface="B Titr" panose="00000700000000000000" pitchFamily="2" charset="-78"/>
              </a:rPr>
              <a:t>H-BEAMS </a:t>
            </a:r>
            <a:r>
              <a:rPr lang="fa-IR" dirty="0">
                <a:cs typeface="B Titr" panose="00000700000000000000" pitchFamily="2" charset="-78"/>
              </a:rPr>
              <a:t>و... در استانداردهای ملی میباشد </a:t>
            </a:r>
          </a:p>
          <a:p>
            <a:pPr algn="just" rtl="1"/>
            <a:r>
              <a:rPr lang="fa-IR" dirty="0">
                <a:cs typeface="B Titr" panose="00000700000000000000" pitchFamily="2" charset="-78"/>
              </a:rPr>
              <a:t>بررسی استانداردهای معتبرکشورهای صنعتی </a:t>
            </a:r>
            <a:r>
              <a:rPr lang="en-US" dirty="0">
                <a:cs typeface="B Titr" panose="00000700000000000000" pitchFamily="2" charset="-78"/>
              </a:rPr>
              <a:t>CE MARKING</a:t>
            </a:r>
            <a:r>
              <a:rPr lang="fa-IR" dirty="0">
                <a:cs typeface="B Titr" panose="00000700000000000000" pitchFamily="2" charset="-78"/>
              </a:rPr>
              <a:t>و همچنین چگونگی عملکرد اداره های استاندارد هند ومالزی و تایلند نیز موید این موضوع است</a:t>
            </a:r>
            <a:endParaRPr lang="en-US" dirty="0">
              <a:cs typeface="B Titr" panose="00000700000000000000" pitchFamily="2" charset="-78"/>
            </a:endParaRPr>
          </a:p>
          <a:p>
            <a:pPr algn="just" rtl="1"/>
            <a:r>
              <a:rPr lang="fa-IR" dirty="0">
                <a:cs typeface="B Titr" panose="00000700000000000000" pitchFamily="2" charset="-78"/>
              </a:rPr>
              <a:t>از آنجایی که بعضی از پارامترهای استاندارد در ممیزی در مقصد قابل کنترل نیستند لذا روشن است که مبادی ورودی محلهای مناسبی جهت بازرسی فولاد نیستند بعنوان مثال کیفیت سطح وابعاد </a:t>
            </a:r>
          </a:p>
        </p:txBody>
      </p:sp>
    </p:spTree>
    <p:extLst>
      <p:ext uri="{BB962C8B-B14F-4D97-AF65-F5344CB8AC3E}">
        <p14:creationId xmlns:p14="http://schemas.microsoft.com/office/powerpoint/2010/main" val="2223186213"/>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2590800" y="1996281"/>
            <a:ext cx="3962400" cy="3962400"/>
          </a:xfrm>
        </p:spPr>
      </p:pic>
    </p:spTree>
    <p:extLst>
      <p:ext uri="{BB962C8B-B14F-4D97-AF65-F5344CB8AC3E}">
        <p14:creationId xmlns:p14="http://schemas.microsoft.com/office/powerpoint/2010/main" val="112798269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 Diagonal Corner Rectangle 8"/>
          <p:cNvSpPr/>
          <p:nvPr/>
        </p:nvSpPr>
        <p:spPr>
          <a:xfrm>
            <a:off x="1143000" y="5715000"/>
            <a:ext cx="5791200" cy="8382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914400"/>
            <a:ext cx="8229600" cy="685800"/>
          </a:xfrm>
        </p:spPr>
        <p:txBody>
          <a:bodyPr>
            <a:normAutofit/>
          </a:bodyPr>
          <a:lstStyle/>
          <a:p>
            <a:pPr algn="r" rtl="1"/>
            <a:r>
              <a:rPr lang="fa-IR" b="1" dirty="0">
                <a:solidFill>
                  <a:srgbClr val="FF0000"/>
                </a:solidFill>
                <a:cs typeface="B Titr" panose="00000700000000000000" pitchFamily="2" charset="-78"/>
              </a:rPr>
              <a:t>رویکردهای جهانی در بررسیهای کیفی کالاهای حساس</a:t>
            </a:r>
            <a:endParaRPr lang="en-US" b="1" dirty="0">
              <a:solidFill>
                <a:srgbClr val="FF0000"/>
              </a:solidFill>
              <a:cs typeface="B Titr" panose="00000700000000000000"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03299238"/>
              </p:ext>
            </p:extLst>
          </p:nvPr>
        </p:nvGraphicFramePr>
        <p:xfrm>
          <a:off x="1676400" y="1828800"/>
          <a:ext cx="5562600" cy="4297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ounded Rectangle 4"/>
          <p:cNvSpPr/>
          <p:nvPr/>
        </p:nvSpPr>
        <p:spPr>
          <a:xfrm>
            <a:off x="304800" y="4114800"/>
            <a:ext cx="1371600"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49852" y="4539734"/>
            <a:ext cx="1486304" cy="338554"/>
          </a:xfrm>
          <a:prstGeom prst="rect">
            <a:avLst/>
          </a:prstGeom>
          <a:noFill/>
        </p:spPr>
        <p:txBody>
          <a:bodyPr wrap="none" rtlCol="0">
            <a:spAutoFit/>
          </a:bodyPr>
          <a:lstStyle/>
          <a:p>
            <a:r>
              <a:rPr lang="fa-IR" sz="1600" dirty="0">
                <a:solidFill>
                  <a:schemeClr val="bg1"/>
                </a:solidFill>
                <a:cs typeface="B Titr" panose="00000700000000000000" pitchFamily="2" charset="-78"/>
              </a:rPr>
              <a:t>کنترل کیفیت ساده</a:t>
            </a:r>
            <a:endParaRPr lang="en-US" sz="1600" dirty="0">
              <a:solidFill>
                <a:schemeClr val="bg1"/>
              </a:solidFill>
              <a:cs typeface="B Titr" panose="00000700000000000000" pitchFamily="2" charset="-78"/>
            </a:endParaRPr>
          </a:p>
        </p:txBody>
      </p:sp>
      <p:sp>
        <p:nvSpPr>
          <p:cNvPr id="7" name="Rounded Rectangle 6"/>
          <p:cNvSpPr/>
          <p:nvPr/>
        </p:nvSpPr>
        <p:spPr>
          <a:xfrm>
            <a:off x="7315200" y="2286000"/>
            <a:ext cx="1371600" cy="12192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467600" y="2710934"/>
            <a:ext cx="1253869" cy="369332"/>
          </a:xfrm>
          <a:prstGeom prst="rect">
            <a:avLst/>
          </a:prstGeom>
          <a:noFill/>
        </p:spPr>
        <p:txBody>
          <a:bodyPr wrap="none" rtlCol="0">
            <a:spAutoFit/>
          </a:bodyPr>
          <a:lstStyle/>
          <a:p>
            <a:r>
              <a:rPr lang="fa-IR" b="1" dirty="0">
                <a:solidFill>
                  <a:schemeClr val="bg1"/>
                </a:solidFill>
                <a:cs typeface="B Titr" panose="00000700000000000000" pitchFamily="2" charset="-78"/>
              </a:rPr>
              <a:t>تضمین کیفیت</a:t>
            </a:r>
            <a:endParaRPr lang="en-US" b="1" dirty="0">
              <a:solidFill>
                <a:schemeClr val="bg1"/>
              </a:solidFill>
              <a:cs typeface="B Titr" panose="00000700000000000000" pitchFamily="2" charset="-78"/>
            </a:endParaRPr>
          </a:p>
        </p:txBody>
      </p:sp>
      <p:sp>
        <p:nvSpPr>
          <p:cNvPr id="3" name="TextBox 2"/>
          <p:cNvSpPr txBox="1"/>
          <p:nvPr/>
        </p:nvSpPr>
        <p:spPr>
          <a:xfrm>
            <a:off x="1676400" y="5970657"/>
            <a:ext cx="4724400" cy="400110"/>
          </a:xfrm>
          <a:prstGeom prst="rect">
            <a:avLst/>
          </a:prstGeom>
          <a:noFill/>
        </p:spPr>
        <p:txBody>
          <a:bodyPr wrap="square" rtlCol="0">
            <a:spAutoFit/>
          </a:bodyPr>
          <a:lstStyle/>
          <a:p>
            <a:pPr algn="r"/>
            <a:r>
              <a:rPr lang="fa-IR" sz="2000" b="1" i="1" dirty="0">
                <a:solidFill>
                  <a:srgbClr val="FFFF00"/>
                </a:solidFill>
                <a:cs typeface="B Titr" panose="00000700000000000000" pitchFamily="2" charset="-78"/>
              </a:rPr>
              <a:t>قطعا </a:t>
            </a:r>
            <a:r>
              <a:rPr lang="fa-IR" sz="2000" b="1" i="1" dirty="0" err="1">
                <a:solidFill>
                  <a:srgbClr val="FFFF00"/>
                </a:solidFill>
                <a:cs typeface="B Titr" panose="00000700000000000000" pitchFamily="2" charset="-78"/>
              </a:rPr>
              <a:t>فولادها</a:t>
            </a:r>
            <a:r>
              <a:rPr lang="fa-IR" sz="2000" b="1" i="1" dirty="0">
                <a:solidFill>
                  <a:srgbClr val="FFFF00"/>
                </a:solidFill>
                <a:cs typeface="B Titr" panose="00000700000000000000" pitchFamily="2" charset="-78"/>
              </a:rPr>
              <a:t> در زمره </a:t>
            </a:r>
            <a:r>
              <a:rPr lang="fa-IR" sz="2000" b="1" i="1" dirty="0">
                <a:solidFill>
                  <a:srgbClr val="FF0000"/>
                </a:solidFill>
                <a:cs typeface="B Titr" panose="00000700000000000000" pitchFamily="2" charset="-78"/>
              </a:rPr>
              <a:t>کالاهای حساس </a:t>
            </a:r>
            <a:r>
              <a:rPr lang="fa-IR" sz="2000" b="1" i="1" dirty="0">
                <a:solidFill>
                  <a:srgbClr val="FFFF00"/>
                </a:solidFill>
                <a:cs typeface="B Titr" panose="00000700000000000000" pitchFamily="2" charset="-78"/>
              </a:rPr>
              <a:t>قرار میگیرند</a:t>
            </a:r>
            <a:endParaRPr lang="en-US" sz="2000" b="1" i="1" dirty="0">
              <a:solidFill>
                <a:srgbClr val="FFFF00"/>
              </a:solidFill>
              <a:cs typeface="B Titr" panose="00000700000000000000" pitchFamily="2" charset="-78"/>
            </a:endParaRPr>
          </a:p>
        </p:txBody>
      </p:sp>
    </p:spTree>
    <p:extLst>
      <p:ext uri="{BB962C8B-B14F-4D97-AF65-F5344CB8AC3E}">
        <p14:creationId xmlns:p14="http://schemas.microsoft.com/office/powerpoint/2010/main" val="2179992669"/>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b="1" dirty="0">
                <a:solidFill>
                  <a:srgbClr val="FF0000"/>
                </a:solidFill>
                <a:cs typeface="B Titr" panose="020B0604020202020204" charset="-78"/>
              </a:rPr>
              <a:t>جهت الگو برداری</a:t>
            </a:r>
            <a:endParaRPr lang="en-US" b="1" dirty="0">
              <a:solidFill>
                <a:srgbClr val="FF0000"/>
              </a:solidFill>
              <a:cs typeface="B Titr" panose="020B0604020202020204" charset="-78"/>
            </a:endParaRPr>
          </a:p>
        </p:txBody>
      </p:sp>
      <p:sp>
        <p:nvSpPr>
          <p:cNvPr id="3" name="Content Placeholder 2"/>
          <p:cNvSpPr>
            <a:spLocks noGrp="1"/>
          </p:cNvSpPr>
          <p:nvPr>
            <p:ph idx="1"/>
          </p:nvPr>
        </p:nvSpPr>
        <p:spPr/>
        <p:txBody>
          <a:bodyPr>
            <a:normAutofit/>
          </a:bodyPr>
          <a:lstStyle/>
          <a:p>
            <a:pPr algn="r" rtl="1"/>
            <a:r>
              <a:rPr lang="fa-IR" sz="3200" b="1" dirty="0">
                <a:cs typeface="B Titr" panose="020B0604020202020204" charset="-78"/>
              </a:rPr>
              <a:t>مدل </a:t>
            </a:r>
            <a:r>
              <a:rPr lang="en-US" sz="3200" b="1" dirty="0">
                <a:cs typeface="B Titr" panose="020B0604020202020204" charset="-78"/>
              </a:rPr>
              <a:t>CE MARKING</a:t>
            </a:r>
            <a:r>
              <a:rPr lang="fa-IR" sz="3200" b="1" dirty="0">
                <a:cs typeface="B Titr" panose="020B0604020202020204" charset="-78"/>
              </a:rPr>
              <a:t> اتحادیه اروپا</a:t>
            </a:r>
            <a:endParaRPr lang="en-US" sz="3200" b="1" dirty="0">
              <a:cs typeface="B Titr" panose="020B0604020202020204" charset="-78"/>
            </a:endParaRPr>
          </a:p>
          <a:p>
            <a:pPr algn="r" rtl="1"/>
            <a:r>
              <a:rPr lang="fa-IR" sz="3200" b="1" dirty="0">
                <a:cs typeface="B Titr" panose="020B0604020202020204" charset="-78"/>
              </a:rPr>
              <a:t>مدل </a:t>
            </a:r>
            <a:r>
              <a:rPr lang="en-US" sz="3200" b="1" dirty="0">
                <a:cs typeface="B Titr" panose="020B0604020202020204" charset="-78"/>
              </a:rPr>
              <a:t>BIS</a:t>
            </a:r>
            <a:r>
              <a:rPr lang="fa-IR" sz="3200" b="1" dirty="0">
                <a:cs typeface="B Titr" panose="020B0604020202020204" charset="-78"/>
              </a:rPr>
              <a:t> هند</a:t>
            </a:r>
          </a:p>
          <a:p>
            <a:pPr algn="r" rtl="1"/>
            <a:r>
              <a:rPr lang="fa-IR" sz="3200" b="1" dirty="0">
                <a:cs typeface="B Titr" panose="020B0604020202020204" charset="-78"/>
              </a:rPr>
              <a:t>مدل </a:t>
            </a:r>
            <a:r>
              <a:rPr lang="en-US" sz="3200" b="1" dirty="0">
                <a:cs typeface="B Titr" panose="020B0604020202020204" charset="-78"/>
              </a:rPr>
              <a:t>TAI</a:t>
            </a:r>
            <a:r>
              <a:rPr lang="fa-IR" sz="3200" b="1" dirty="0">
                <a:cs typeface="B Titr" panose="020B0604020202020204" charset="-78"/>
              </a:rPr>
              <a:t> تایلند</a:t>
            </a:r>
          </a:p>
          <a:p>
            <a:pPr algn="r" rtl="1"/>
            <a:r>
              <a:rPr lang="fa-IR" sz="3200" b="1" dirty="0">
                <a:cs typeface="B Titr" panose="020B0604020202020204" charset="-78"/>
              </a:rPr>
              <a:t>مدل </a:t>
            </a:r>
            <a:r>
              <a:rPr lang="en-CA" sz="3200" b="1" dirty="0">
                <a:cs typeface="B Titr" panose="020B0604020202020204" charset="-78"/>
              </a:rPr>
              <a:t>GOST</a:t>
            </a:r>
            <a:r>
              <a:rPr lang="fa-IR" sz="3200" b="1" dirty="0">
                <a:cs typeface="B Titr" panose="020B0604020202020204" charset="-78"/>
              </a:rPr>
              <a:t> روسیه</a:t>
            </a:r>
            <a:endParaRPr lang="en-US" sz="3200" b="1" dirty="0">
              <a:cs typeface="B Titr" panose="020B0604020202020204" charset="-78"/>
            </a:endParaRPr>
          </a:p>
        </p:txBody>
      </p:sp>
    </p:spTree>
    <p:extLst>
      <p:ext uri="{BB962C8B-B14F-4D97-AF65-F5344CB8AC3E}">
        <p14:creationId xmlns:p14="http://schemas.microsoft.com/office/powerpoint/2010/main" val="1329781396"/>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9600" y="762000"/>
            <a:ext cx="4648200" cy="533400"/>
          </a:xfrm>
        </p:spPr>
        <p:txBody>
          <a:bodyPr/>
          <a:lstStyle/>
          <a:p>
            <a:pPr algn="r" rtl="1"/>
            <a:r>
              <a:rPr lang="fa-IR" b="1" dirty="0">
                <a:solidFill>
                  <a:srgbClr val="C00000"/>
                </a:solidFill>
                <a:cs typeface="B Titr" panose="00000700000000000000" pitchFamily="2" charset="-78"/>
              </a:rPr>
              <a:t>نگاه کلی به پروژه</a:t>
            </a:r>
            <a:endParaRPr lang="en-US" b="1" dirty="0">
              <a:solidFill>
                <a:srgbClr val="C00000"/>
              </a:solidFill>
              <a:cs typeface="B Titr" panose="00000700000000000000" pitchFamily="2" charset="-78"/>
            </a:endParaRPr>
          </a:p>
        </p:txBody>
      </p:sp>
      <p:pic>
        <p:nvPicPr>
          <p:cNvPr id="4" name="Picture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09600" y="1600200"/>
            <a:ext cx="3063240" cy="48831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Content Placeholder 4"/>
          <p:cNvSpPr>
            <a:spLocks noGrp="1"/>
          </p:cNvSpPr>
          <p:nvPr>
            <p:ph idx="1"/>
          </p:nvPr>
        </p:nvSpPr>
        <p:spPr>
          <a:xfrm>
            <a:off x="4135633" y="1828801"/>
            <a:ext cx="4648200" cy="4267200"/>
          </a:xfrm>
        </p:spPr>
        <p:txBody>
          <a:bodyPr>
            <a:normAutofit fontScale="92500"/>
          </a:bodyPr>
          <a:lstStyle/>
          <a:p>
            <a:pPr algn="r" rtl="1"/>
            <a:r>
              <a:rPr lang="fa-IR" b="1" dirty="0">
                <a:solidFill>
                  <a:srgbClr val="FF0000"/>
                </a:solidFill>
                <a:cs typeface="B Titr" panose="00000700000000000000" pitchFamily="2" charset="-78"/>
              </a:rPr>
              <a:t>عنوان :</a:t>
            </a:r>
            <a:r>
              <a:rPr lang="fa-IR" dirty="0">
                <a:cs typeface="B Titr" panose="00000700000000000000" pitchFamily="2" charset="-78"/>
              </a:rPr>
              <a:t>بررسی فرآیند فعلی ارزیابی انطباق محصولات فولادی</a:t>
            </a:r>
            <a:endParaRPr lang="en-US" dirty="0">
              <a:cs typeface="B Titr" panose="00000700000000000000" pitchFamily="2" charset="-78"/>
            </a:endParaRPr>
          </a:p>
          <a:p>
            <a:endParaRPr lang="en-US" dirty="0">
              <a:cs typeface="B Titr" panose="00000700000000000000" pitchFamily="2" charset="-78"/>
            </a:endParaRPr>
          </a:p>
          <a:p>
            <a:pPr algn="r" rtl="1"/>
            <a:r>
              <a:rPr lang="fa-IR" b="1" dirty="0">
                <a:solidFill>
                  <a:srgbClr val="FF0000"/>
                </a:solidFill>
                <a:cs typeface="B Titr" panose="00000700000000000000" pitchFamily="2" charset="-78"/>
              </a:rPr>
              <a:t>هدف :</a:t>
            </a:r>
            <a:r>
              <a:rPr lang="fa-IR" dirty="0">
                <a:cs typeface="B Titr" panose="00000700000000000000" pitchFamily="2" charset="-78"/>
              </a:rPr>
              <a:t>حفظ حقوق مصرف کننده و تولید کننده،یکسان سازی استانداردهای تولید و مصرف در بازار،ارتقاءایمنی، بهداشت وحفظ محیط زیست</a:t>
            </a:r>
          </a:p>
          <a:p>
            <a:pPr marL="0" indent="0" algn="r" rtl="1">
              <a:buNone/>
            </a:pPr>
            <a:endParaRPr lang="en-US" dirty="0">
              <a:cs typeface="B Titr" panose="00000700000000000000" pitchFamily="2" charset="-78"/>
            </a:endParaRPr>
          </a:p>
          <a:p>
            <a:pPr algn="r" rtl="1"/>
            <a:r>
              <a:rPr lang="fa-IR" b="1" dirty="0">
                <a:solidFill>
                  <a:srgbClr val="FF0000"/>
                </a:solidFill>
                <a:cs typeface="B Titr" panose="00000700000000000000" pitchFamily="2" charset="-78"/>
              </a:rPr>
              <a:t>دامنه:</a:t>
            </a:r>
            <a:r>
              <a:rPr lang="fa-IR" dirty="0">
                <a:cs typeface="B Titr" panose="00000700000000000000" pitchFamily="2" charset="-78"/>
              </a:rPr>
              <a:t>محصولات فولادی(مقاطع و تخت) تولید داخل و وارداتی</a:t>
            </a:r>
            <a:endParaRPr lang="en-US" dirty="0">
              <a:cs typeface="B Titr" panose="00000700000000000000" pitchFamily="2" charset="-78"/>
            </a:endParaRPr>
          </a:p>
          <a:p>
            <a:pPr marL="0" indent="0" algn="r" rtl="1">
              <a:buNone/>
            </a:pPr>
            <a:endParaRPr lang="en-US" dirty="0">
              <a:cs typeface="B Titr" panose="00000700000000000000" pitchFamily="2" charset="-78"/>
            </a:endParaRPr>
          </a:p>
        </p:txBody>
      </p:sp>
    </p:spTree>
    <p:custDataLst>
      <p:tags r:id="rId1"/>
    </p:custData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47115956"/>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31114722"/>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085766152"/>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87166085"/>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609600"/>
          </a:xfrm>
        </p:spPr>
        <p:txBody>
          <a:bodyPr>
            <a:normAutofit/>
          </a:bodyPr>
          <a:lstStyle/>
          <a:p>
            <a:pPr algn="r" rtl="1"/>
            <a:r>
              <a:rPr lang="fa-IR" sz="2400" b="1" dirty="0">
                <a:solidFill>
                  <a:srgbClr val="FF0000"/>
                </a:solidFill>
                <a:cs typeface="B Titr" panose="00000700000000000000" pitchFamily="2" charset="-78"/>
              </a:rPr>
              <a:t>ارزیابی تطابق با استاندارد مطابق مدل </a:t>
            </a:r>
            <a:r>
              <a:rPr lang="en-US" sz="2400" b="1" dirty="0">
                <a:solidFill>
                  <a:srgbClr val="FF0000"/>
                </a:solidFill>
                <a:cs typeface="B Titr" panose="00000700000000000000" pitchFamily="2" charset="-78"/>
              </a:rPr>
              <a:t>IR MARKING</a:t>
            </a:r>
          </a:p>
        </p:txBody>
      </p:sp>
      <p:sp>
        <p:nvSpPr>
          <p:cNvPr id="3" name="Content Placeholder 2"/>
          <p:cNvSpPr>
            <a:spLocks noGrp="1"/>
          </p:cNvSpPr>
          <p:nvPr>
            <p:ph idx="1"/>
          </p:nvPr>
        </p:nvSpPr>
        <p:spPr>
          <a:xfrm>
            <a:off x="457200" y="1143000"/>
            <a:ext cx="8229600" cy="5257800"/>
          </a:xfrm>
        </p:spPr>
        <p:txBody>
          <a:bodyPr>
            <a:noAutofit/>
          </a:bodyPr>
          <a:lstStyle/>
          <a:p>
            <a:pPr algn="just" rtl="1"/>
            <a:r>
              <a:rPr lang="fa-IR" sz="1600" dirty="0">
                <a:cs typeface="B Titr" panose="00000700000000000000" pitchFamily="2" charset="-78"/>
              </a:rPr>
              <a:t>در این نوع نگرش (هم برای تولید داخل و هم خارج)علاوه بر توجه به تست فیزیکی محصول به فرآیند تولید نیز توجه میگردد.</a:t>
            </a:r>
          </a:p>
          <a:p>
            <a:pPr algn="just" rtl="1"/>
            <a:r>
              <a:rPr lang="fa-IR" sz="1600" dirty="0">
                <a:cs typeface="B Titr" panose="00000700000000000000" pitchFamily="2" charset="-78"/>
              </a:rPr>
              <a:t>فرآیند تولید کارخانه ای </a:t>
            </a:r>
            <a:r>
              <a:rPr lang="en-US" sz="1600" dirty="0">
                <a:cs typeface="B Titr" panose="00000700000000000000" pitchFamily="2" charset="-78"/>
              </a:rPr>
              <a:t>“FACTORY PRODUCTION CONTROL”</a:t>
            </a:r>
            <a:r>
              <a:rPr lang="fa-IR" sz="1600" dirty="0">
                <a:cs typeface="B Titr" panose="00000700000000000000" pitchFamily="2" charset="-78"/>
              </a:rPr>
              <a:t> شامل دستورالعملهاو گردشکارهای مربوط به بازرسیهای منظم و آزمایشات و ارزیابی ها و همچنین چگونگی بهره گیری از نتایج آنها در کنترل مواد اولیه و سایر مواد ورودی ،تجهیزات ،فرآیند تولید و محصول می باشد.</a:t>
            </a:r>
          </a:p>
          <a:p>
            <a:pPr algn="just" rtl="1"/>
            <a:r>
              <a:rPr lang="fa-IR" sz="1600" dirty="0">
                <a:cs typeface="B Titr" panose="00000700000000000000" pitchFamily="2" charset="-78"/>
              </a:rPr>
              <a:t> سازنده باید موارد اشاره شده در فوق را به منظور اطمینان از اینکه محصولات عرضه شده در بازار با مشخصه های درج شده در استاندارد تطابق دارد را  مستند برقرار و حفظ نماید</a:t>
            </a:r>
          </a:p>
          <a:p>
            <a:pPr algn="just" rtl="1"/>
            <a:r>
              <a:rPr lang="fa-IR" sz="1600" dirty="0">
                <a:cs typeface="B Titr" panose="00000700000000000000" pitchFamily="2" charset="-78"/>
              </a:rPr>
              <a:t>سیستم </a:t>
            </a:r>
            <a:r>
              <a:rPr lang="en-US" sz="1600" dirty="0">
                <a:cs typeface="B Titr" panose="00000700000000000000" pitchFamily="2" charset="-78"/>
              </a:rPr>
              <a:t>FPC</a:t>
            </a:r>
            <a:r>
              <a:rPr lang="fa-IR" sz="1600" dirty="0">
                <a:cs typeface="B Titr" panose="00000700000000000000" pitchFamily="2" charset="-78"/>
              </a:rPr>
              <a:t> با الزامات استاندارد </a:t>
            </a:r>
            <a:r>
              <a:rPr lang="en-US" sz="1600" dirty="0">
                <a:cs typeface="B Titr" panose="00000700000000000000" pitchFamily="2" charset="-78"/>
              </a:rPr>
              <a:t>ISO 9001 </a:t>
            </a:r>
            <a:r>
              <a:rPr lang="fa-IR" sz="1600" dirty="0">
                <a:cs typeface="B Titr" panose="00000700000000000000" pitchFamily="2" charset="-78"/>
              </a:rPr>
              <a:t> تطابق دارد</a:t>
            </a:r>
          </a:p>
          <a:p>
            <a:pPr algn="just" rtl="1"/>
            <a:r>
              <a:rPr lang="fa-IR" sz="1600" dirty="0">
                <a:cs typeface="B Titr" panose="00000700000000000000" pitchFamily="2" charset="-78"/>
              </a:rPr>
              <a:t>تجهیزات توزین ،اندازه گیری و تست باید کالیبره و بطور منظم براساس یک رویه و مشخصه خاص طی مدت زمان تعریف شده بازرسی گردند</a:t>
            </a:r>
          </a:p>
          <a:p>
            <a:pPr algn="just" rtl="1"/>
            <a:r>
              <a:rPr lang="fa-IR" sz="1600" dirty="0">
                <a:cs typeface="B Titr" panose="00000700000000000000" pitchFamily="2" charset="-78"/>
              </a:rPr>
              <a:t>نتایج بازرسی و تعمیرات آن بایستی ثبت گردد</a:t>
            </a:r>
          </a:p>
          <a:p>
            <a:pPr algn="just" rtl="1"/>
            <a:r>
              <a:rPr lang="fa-IR" sz="1600" dirty="0">
                <a:cs typeface="B Titr" panose="00000700000000000000" pitchFamily="2" charset="-78"/>
              </a:rPr>
              <a:t>مشخصه مواد ورودی باید مستند و طبق برنامه از پیش تعریف شده جهت مشخص شدن تطابق آنها مورد بازرسی قرار گیرند</a:t>
            </a:r>
          </a:p>
          <a:p>
            <a:pPr algn="just" rtl="1"/>
            <a:r>
              <a:rPr lang="fa-IR" sz="1600" dirty="0">
                <a:cs typeface="B Titr" panose="00000700000000000000" pitchFamily="2" charset="-78"/>
              </a:rPr>
              <a:t>کلیه تستهای اجباری مندرج در استاندارد محصول باید صورت پذیرفته و رویه ها و مستندات آن برقرار گردند</a:t>
            </a:r>
          </a:p>
        </p:txBody>
      </p:sp>
    </p:spTree>
    <p:extLst>
      <p:ext uri="{BB962C8B-B14F-4D97-AF65-F5344CB8AC3E}">
        <p14:creationId xmlns:p14="http://schemas.microsoft.com/office/powerpoint/2010/main" val="3387234820"/>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609600"/>
          </a:xfrm>
        </p:spPr>
        <p:txBody>
          <a:bodyPr>
            <a:normAutofit/>
          </a:bodyPr>
          <a:lstStyle/>
          <a:p>
            <a:pPr algn="r" rtl="1"/>
            <a:r>
              <a:rPr lang="fa-IR" sz="2400" b="1" dirty="0">
                <a:solidFill>
                  <a:srgbClr val="FF0000"/>
                </a:solidFill>
                <a:cs typeface="B Titr" panose="00000700000000000000" pitchFamily="2" charset="-78"/>
              </a:rPr>
              <a:t>ارزیابی تطابق با استاندارد مطابق مدل </a:t>
            </a:r>
            <a:r>
              <a:rPr lang="en-US" sz="2400" b="1" dirty="0">
                <a:solidFill>
                  <a:srgbClr val="FF0000"/>
                </a:solidFill>
                <a:cs typeface="B Titr" panose="00000700000000000000" pitchFamily="2" charset="-78"/>
              </a:rPr>
              <a:t>IR MARKING</a:t>
            </a:r>
          </a:p>
        </p:txBody>
      </p:sp>
      <p:sp>
        <p:nvSpPr>
          <p:cNvPr id="3" name="Content Placeholder 2"/>
          <p:cNvSpPr>
            <a:spLocks noGrp="1"/>
          </p:cNvSpPr>
          <p:nvPr>
            <p:ph idx="1"/>
          </p:nvPr>
        </p:nvSpPr>
        <p:spPr>
          <a:xfrm>
            <a:off x="457200" y="1295400"/>
            <a:ext cx="8229600" cy="5105400"/>
          </a:xfrm>
        </p:spPr>
        <p:txBody>
          <a:bodyPr>
            <a:normAutofit fontScale="85000" lnSpcReduction="10000"/>
          </a:bodyPr>
          <a:lstStyle/>
          <a:p>
            <a:pPr algn="just" rtl="1"/>
            <a:r>
              <a:rPr lang="fa-IR" dirty="0">
                <a:cs typeface="B Titr" panose="00000700000000000000" pitchFamily="2" charset="-78"/>
              </a:rPr>
              <a:t>سازنده باید رویه ای مشخص در خصوص محصولات نامنطبق؛ برقرار،مکتوب و حفظ نماید </a:t>
            </a:r>
          </a:p>
          <a:p>
            <a:pPr algn="just" rtl="1"/>
            <a:r>
              <a:rPr lang="fa-IR" dirty="0">
                <a:cs typeface="B Titr" panose="00000700000000000000" pitchFamily="2" charset="-78"/>
              </a:rPr>
              <a:t>میتوان برخی قوانین خاص زیست محیطی و یا ایمنی و بهداشت را لحاظ نمود و آن را مورد ممیزی قرار داد به عنوان مثال در لحاظ نمودن استانداردهای </a:t>
            </a:r>
            <a:r>
              <a:rPr lang="en-US" dirty="0">
                <a:cs typeface="B Titr" panose="00000700000000000000" pitchFamily="2" charset="-78"/>
              </a:rPr>
              <a:t>FOOD CONTACT</a:t>
            </a:r>
            <a:r>
              <a:rPr lang="fa-IR" dirty="0">
                <a:cs typeface="B Titr" panose="00000700000000000000" pitchFamily="2" charset="-78"/>
              </a:rPr>
              <a:t> برای محصولات قلع اندود و همچنین گالوانیزه.</a:t>
            </a:r>
            <a:endParaRPr lang="en-US" dirty="0">
              <a:cs typeface="B Titr" panose="00000700000000000000" pitchFamily="2" charset="-78"/>
            </a:endParaRPr>
          </a:p>
          <a:p>
            <a:pPr algn="r" rtl="1"/>
            <a:r>
              <a:rPr lang="fa-IR" sz="2100" dirty="0">
                <a:cs typeface="B Titr" panose="00000700000000000000" pitchFamily="2" charset="-78"/>
              </a:rPr>
              <a:t>میتوان با توجه به بازار مصرف در زمینه های مصرف مختلف استانداردهای خاصی را تعریف نمود و بدین طریق از تعدد محصول در بازار از گریدهای مختلف از مبدا تولید جلوگیری بعمل آورد.</a:t>
            </a:r>
          </a:p>
          <a:p>
            <a:pPr algn="r" rtl="1"/>
            <a:r>
              <a:rPr lang="fa-IR" sz="2100" dirty="0">
                <a:cs typeface="B Titr" panose="00000700000000000000" pitchFamily="2" charset="-78"/>
              </a:rPr>
              <a:t>میتوان بخصوص در مورد محصولات خارجی در داخل کشور نماینده تعریف نمود تا در صورت بروز مشکل خریداران بتوانند به آنان مراجعه نمایند</a:t>
            </a:r>
          </a:p>
          <a:p>
            <a:pPr algn="r" rtl="1"/>
            <a:r>
              <a:rPr lang="fa-IR" sz="2100" dirty="0">
                <a:cs typeface="B Titr" panose="00000700000000000000" pitchFamily="2" charset="-78"/>
              </a:rPr>
              <a:t>کلیه شرکتها اعم از داخل و خارج(که قصد ارسال محصول به ایران را دارند) پس از انجام ممیزی مربوطه گواهی تایید صلاحیت را دریافت خواهند نمود ونام و آدرس شرکتهای تایید شده به اطلاع خریداران خواهد رسید و از ورود محصولات خارجی بدون گواهی جلوگیری بعمل خواهد آمد.</a:t>
            </a:r>
          </a:p>
          <a:p>
            <a:pPr algn="r" rtl="1"/>
            <a:r>
              <a:rPr lang="fa-IR" sz="2100" dirty="0">
                <a:cs typeface="B Titr" panose="00000700000000000000" pitchFamily="2" charset="-78"/>
              </a:rPr>
              <a:t>برچسب محصولات حاوی نشان بخصوصی خواهند گردید که معرف تضمین کیفیت آن خواهد بود.</a:t>
            </a:r>
            <a:endParaRPr lang="en-US" dirty="0"/>
          </a:p>
        </p:txBody>
      </p:sp>
    </p:spTree>
    <p:extLst>
      <p:ext uri="{BB962C8B-B14F-4D97-AF65-F5344CB8AC3E}">
        <p14:creationId xmlns:p14="http://schemas.microsoft.com/office/powerpoint/2010/main" val="443951700"/>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3600" b="1" dirty="0">
                <a:solidFill>
                  <a:srgbClr val="FF0000"/>
                </a:solidFill>
                <a:cs typeface="B Titr" panose="020B0604020202020204" charset="-78"/>
              </a:rPr>
              <a:t>پیشنهادات</a:t>
            </a:r>
            <a:endParaRPr lang="en-US" sz="3600" b="1" dirty="0">
              <a:solidFill>
                <a:srgbClr val="FF0000"/>
              </a:solidFill>
              <a:cs typeface="B Titr" panose="020B0604020202020204" charset="-78"/>
            </a:endParaRPr>
          </a:p>
        </p:txBody>
      </p:sp>
      <p:sp>
        <p:nvSpPr>
          <p:cNvPr id="3" name="Content Placeholder 2"/>
          <p:cNvSpPr>
            <a:spLocks noGrp="1"/>
          </p:cNvSpPr>
          <p:nvPr>
            <p:ph idx="1"/>
          </p:nvPr>
        </p:nvSpPr>
        <p:spPr/>
        <p:txBody>
          <a:bodyPr/>
          <a:lstStyle/>
          <a:p>
            <a:pPr algn="r" rtl="1"/>
            <a:r>
              <a:rPr lang="fa-IR" b="1" dirty="0">
                <a:cs typeface="B Titr" panose="020B0604020202020204" charset="-78"/>
              </a:rPr>
              <a:t>استانداردهای ملی مطابق مدل مورد باز نگری قرار گیرند</a:t>
            </a:r>
          </a:p>
          <a:p>
            <a:pPr algn="r" rtl="1"/>
            <a:r>
              <a:rPr lang="fa-IR" b="1" dirty="0">
                <a:cs typeface="B Titr" panose="020B0604020202020204" charset="-78"/>
              </a:rPr>
              <a:t>قوانین و الزامات زیست محیطی جدیدی در خصوص فولادها تدوین گردد</a:t>
            </a:r>
          </a:p>
          <a:p>
            <a:pPr algn="r" rtl="1"/>
            <a:r>
              <a:rPr lang="fa-IR" b="1" dirty="0">
                <a:cs typeface="B Titr" panose="020B0604020202020204" charset="-78"/>
              </a:rPr>
              <a:t>تغییر نگرش در ارزیابیها از مدل بازرسی محصول به «ارزیابی تطابق با استاندارد»</a:t>
            </a:r>
          </a:p>
          <a:p>
            <a:pPr algn="r" rtl="1"/>
            <a:r>
              <a:rPr lang="fa-IR" b="1" dirty="0">
                <a:cs typeface="B Titr" panose="020B0604020202020204" charset="-78"/>
              </a:rPr>
              <a:t>ارزیابیهای تطابق هم برای محصولات خارجی وهم تولید داخل در مبدا تولید صورت پذیرد</a:t>
            </a:r>
          </a:p>
          <a:p>
            <a:pPr marL="0" indent="0" algn="r" rtl="1">
              <a:buNone/>
            </a:pPr>
            <a:endParaRPr lang="en-US" b="1" dirty="0">
              <a:cs typeface="B Titr" panose="020B0604020202020204" charset="-78"/>
            </a:endParaRPr>
          </a:p>
        </p:txBody>
      </p:sp>
    </p:spTree>
    <p:extLst>
      <p:ext uri="{BB962C8B-B14F-4D97-AF65-F5344CB8AC3E}">
        <p14:creationId xmlns:p14="http://schemas.microsoft.com/office/powerpoint/2010/main" val="3892352963"/>
      </p:ext>
    </p:extLst>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a:solidFill>
                  <a:srgbClr val="00B050"/>
                </a:solidFill>
                <a:cs typeface="B Titr" panose="00000700000000000000" pitchFamily="2" charset="-78"/>
              </a:rPr>
              <a:t>با تشکر از حضار محترم</a:t>
            </a:r>
            <a:endParaRPr lang="en-US" b="1" dirty="0">
              <a:solidFill>
                <a:srgbClr val="00B050"/>
              </a:solidFill>
              <a:cs typeface="B Titr" panose="00000700000000000000" pitchFamily="2" charset="-78"/>
            </a:endParaRPr>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685800"/>
            <a:ext cx="8229600" cy="609600"/>
          </a:xfrm>
        </p:spPr>
        <p:txBody>
          <a:bodyPr>
            <a:normAutofit fontScale="90000"/>
          </a:bodyPr>
          <a:lstStyle/>
          <a:p>
            <a:pPr algn="r" rtl="1"/>
            <a:r>
              <a:rPr lang="fa-IR" b="1" dirty="0">
                <a:solidFill>
                  <a:srgbClr val="FF0000"/>
                </a:solidFill>
                <a:cs typeface="B Titr" panose="00000700000000000000" pitchFamily="2" charset="-78"/>
              </a:rPr>
              <a:t>وضعیت فعلی محصولات فولادی موجود در بازارو همچنین شرایط برخی تولید کنندگان داخلی</a:t>
            </a:r>
            <a:endParaRPr lang="en-US" b="1" dirty="0">
              <a:solidFill>
                <a:srgbClr val="FF0000"/>
              </a:solidFill>
              <a:cs typeface="B Titr" panose="00000700000000000000" pitchFamily="2" charset="-78"/>
            </a:endParaRPr>
          </a:p>
        </p:txBody>
      </p:sp>
      <p:sp>
        <p:nvSpPr>
          <p:cNvPr id="6" name="Content Placeholder 3"/>
          <p:cNvSpPr txBox="1">
            <a:spLocks/>
          </p:cNvSpPr>
          <p:nvPr/>
        </p:nvSpPr>
        <p:spPr>
          <a:xfrm>
            <a:off x="398477" y="1828800"/>
            <a:ext cx="8229600" cy="4678363"/>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lnSpc>
                <a:spcPct val="150000"/>
              </a:lnSpc>
              <a:spcBef>
                <a:spcPts val="0"/>
              </a:spcBef>
              <a:buSzPct val="130000"/>
              <a:buFont typeface="Arial" pitchFamily="34" charset="0"/>
              <a:buChar char="•"/>
              <a:defRPr sz="2000" kern="1200">
                <a:solidFill>
                  <a:schemeClr val="tx1"/>
                </a:solidFill>
                <a:latin typeface="Georgia" pitchFamily="18" charset="0"/>
                <a:ea typeface="+mn-ea"/>
                <a:cs typeface="+mn-cs"/>
              </a:defRPr>
            </a:lvl1pPr>
            <a:lvl2pPr marL="571500" indent="-228600" algn="l" defTabSz="914400" rtl="0" eaLnBrk="1" latinLnBrk="0" hangingPunct="1">
              <a:lnSpc>
                <a:spcPct val="150000"/>
              </a:lnSpc>
              <a:spcBef>
                <a:spcPts val="0"/>
              </a:spcBef>
              <a:buSzPct val="60000"/>
              <a:buFont typeface="Courier New" pitchFamily="49" charset="0"/>
              <a:buChar char="o"/>
              <a:defRPr sz="1800" kern="1200">
                <a:solidFill>
                  <a:schemeClr val="tx1"/>
                </a:solidFill>
                <a:latin typeface="Georgia" pitchFamily="18" charset="0"/>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Georgia"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Georgia"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Georg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lgn="just" rtl="1">
              <a:buFont typeface="+mj-lt"/>
              <a:buAutoNum type="arabicPeriod"/>
            </a:pPr>
            <a:r>
              <a:rPr lang="fa-IR" dirty="0">
                <a:solidFill>
                  <a:srgbClr val="002060"/>
                </a:solidFill>
                <a:cs typeface="B Titr" panose="00000700000000000000" pitchFamily="2" charset="-78"/>
              </a:rPr>
              <a:t>مشکلات کیفی</a:t>
            </a:r>
          </a:p>
          <a:p>
            <a:pPr marL="860425" lvl="2" indent="-174625" algn="just" rtl="1"/>
            <a:r>
              <a:rPr lang="fa-IR" dirty="0">
                <a:cs typeface="B Titr" panose="00000700000000000000" pitchFamily="2" charset="-78"/>
              </a:rPr>
              <a:t>مشکلات مربوط به کیفیت سطح،ابعاد و شکل محصول </a:t>
            </a:r>
          </a:p>
          <a:p>
            <a:pPr marL="860425" lvl="2" indent="-174625" algn="just" rtl="1"/>
            <a:r>
              <a:rPr lang="fa-IR" dirty="0">
                <a:cs typeface="B Titr" panose="00000700000000000000" pitchFamily="2" charset="-78"/>
              </a:rPr>
              <a:t>آسیب رسانی به محصولات بواسطه نمونه گیری در مبادی ورودی</a:t>
            </a:r>
            <a:r>
              <a:rPr lang="en-US" dirty="0">
                <a:cs typeface="B Titr" panose="00000700000000000000" pitchFamily="2" charset="-78"/>
              </a:rPr>
              <a:t> </a:t>
            </a:r>
            <a:endParaRPr lang="fa-IR" dirty="0">
              <a:cs typeface="B Titr" panose="00000700000000000000" pitchFamily="2" charset="-78"/>
            </a:endParaRPr>
          </a:p>
          <a:p>
            <a:pPr marL="860425" lvl="2" indent="-174625" algn="just" rtl="1"/>
            <a:r>
              <a:rPr lang="fa-IR" dirty="0">
                <a:cs typeface="B Titr" panose="00000700000000000000" pitchFamily="2" charset="-78"/>
              </a:rPr>
              <a:t>تعدد استانداردهای محصول فولادی در بازار</a:t>
            </a:r>
          </a:p>
          <a:p>
            <a:pPr marL="860425" lvl="2" indent="-174625" algn="just" rtl="1"/>
            <a:r>
              <a:rPr lang="fa-IR" dirty="0">
                <a:cs typeface="B Titr" panose="00000700000000000000" pitchFamily="2" charset="-78"/>
              </a:rPr>
              <a:t>عدم دسترسی به نماینده برخی سازندگان  خارجی در داخل کشور</a:t>
            </a:r>
          </a:p>
          <a:p>
            <a:pPr marL="860425" lvl="2" indent="-174625" algn="just" rtl="1"/>
            <a:r>
              <a:rPr lang="fa-IR" dirty="0">
                <a:cs typeface="B Titr" panose="00000700000000000000" pitchFamily="2" charset="-78"/>
              </a:rPr>
              <a:t>امکان ورود محصولات درجه 2 و بدون کیفیت با تغییر برچسب محصول</a:t>
            </a:r>
            <a:endParaRPr lang="fa-IR" sz="2000" dirty="0">
              <a:cs typeface="B Titr" panose="00000700000000000000" pitchFamily="2" charset="-78"/>
            </a:endParaRPr>
          </a:p>
          <a:p>
            <a:pPr marL="457200" indent="-457200" algn="just" rtl="1">
              <a:buFont typeface="+mj-lt"/>
              <a:buAutoNum type="arabicPeriod"/>
            </a:pPr>
            <a:r>
              <a:rPr lang="fa-IR" dirty="0">
                <a:solidFill>
                  <a:srgbClr val="002060"/>
                </a:solidFill>
                <a:cs typeface="B Titr" panose="00000700000000000000" pitchFamily="2" charset="-78"/>
              </a:rPr>
              <a:t>مشکلات بهداشتی و ایمنی برای </a:t>
            </a:r>
            <a:r>
              <a:rPr lang="fa-IR" dirty="0">
                <a:cs typeface="B Titr" panose="00000700000000000000" pitchFamily="2" charset="-78"/>
              </a:rPr>
              <a:t>برخی محصولات فولادی بواسطه عدم وجود الزامات و قوانین بهداشتی به عنوان مثال در خصوص محصولات قلع اندود </a:t>
            </a:r>
          </a:p>
          <a:p>
            <a:pPr marL="457200" indent="-457200" algn="just" rtl="1">
              <a:buFont typeface="+mj-lt"/>
              <a:buAutoNum type="arabicPeriod"/>
            </a:pPr>
            <a:r>
              <a:rPr lang="fa-IR" dirty="0">
                <a:solidFill>
                  <a:srgbClr val="002060"/>
                </a:solidFill>
                <a:cs typeface="B Titr" panose="00000700000000000000" pitchFamily="2" charset="-78"/>
              </a:rPr>
              <a:t>مشکلات زیست محیطی،عدم توجه به مواد رادیو اکتیودر محصولات وارداتی و مثلا روغنهای محافظ</a:t>
            </a:r>
          </a:p>
          <a:p>
            <a:pPr marL="457200" indent="-457200" algn="just" rtl="1">
              <a:buFont typeface="+mj-lt"/>
              <a:buAutoNum type="arabicPeriod"/>
            </a:pPr>
            <a:r>
              <a:rPr lang="fa-IR" dirty="0">
                <a:solidFill>
                  <a:srgbClr val="002060"/>
                </a:solidFill>
                <a:cs typeface="B Titr" panose="00000700000000000000" pitchFamily="2" charset="-78"/>
              </a:rPr>
              <a:t>آماده نبودن برخی سازندگان تولید داخل برای صادرات بواسطه عدم آشنایی با سطح استاندارد کشورهای خارجی(همانند</a:t>
            </a:r>
            <a:r>
              <a:rPr lang="en-US" dirty="0">
                <a:solidFill>
                  <a:srgbClr val="002060"/>
                </a:solidFill>
                <a:cs typeface="B Titr" panose="00000700000000000000" pitchFamily="2" charset="-78"/>
              </a:rPr>
              <a:t>(  CE</a:t>
            </a:r>
            <a:endParaRPr lang="en-US" dirty="0">
              <a:cs typeface="B Titr" panose="00000700000000000000" pitchFamily="2" charset="-78"/>
            </a:endParaRPr>
          </a:p>
        </p:txBody>
      </p:sp>
    </p:spTree>
    <p:custDataLst>
      <p:tags r:id="rId1"/>
    </p:custDataLst>
    <p:extLst>
      <p:ext uri="{BB962C8B-B14F-4D97-AF65-F5344CB8AC3E}">
        <p14:creationId xmlns:p14="http://schemas.microsoft.com/office/powerpoint/2010/main" val="573414380"/>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4294967295"/>
            <p:extLst>
              <p:ext uri="{D42A27DB-BD31-4B8C-83A1-F6EECF244321}">
                <p14:modId xmlns:p14="http://schemas.microsoft.com/office/powerpoint/2010/main" val="943141782"/>
              </p:ext>
            </p:extLst>
          </p:nvPr>
        </p:nvGraphicFramePr>
        <p:xfrm>
          <a:off x="457200" y="1371600"/>
          <a:ext cx="8229600" cy="42973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685800"/>
          </a:xfrm>
        </p:spPr>
        <p:txBody>
          <a:bodyPr/>
          <a:lstStyle/>
          <a:p>
            <a:pPr algn="r" rtl="1"/>
            <a:r>
              <a:rPr lang="fa-IR" b="1" dirty="0">
                <a:solidFill>
                  <a:srgbClr val="C00000"/>
                </a:solidFill>
                <a:cs typeface="B Titr" panose="00000700000000000000" pitchFamily="2" charset="-78"/>
              </a:rPr>
              <a:t>1:قوانین و استانداردهای فولاد</a:t>
            </a:r>
            <a:endParaRPr lang="en-US" b="1" dirty="0">
              <a:solidFill>
                <a:srgbClr val="C00000"/>
              </a:solidFill>
              <a:cs typeface="B Titr" panose="00000700000000000000" pitchFamily="2" charset="-78"/>
            </a:endParaRPr>
          </a:p>
        </p:txBody>
      </p:sp>
      <p:sp>
        <p:nvSpPr>
          <p:cNvPr id="3" name="Content Placeholder 2"/>
          <p:cNvSpPr>
            <a:spLocks noGrp="1"/>
          </p:cNvSpPr>
          <p:nvPr>
            <p:ph idx="1"/>
          </p:nvPr>
        </p:nvSpPr>
        <p:spPr/>
        <p:txBody>
          <a:bodyPr/>
          <a:lstStyle/>
          <a:p>
            <a:pPr algn="r" rtl="1"/>
            <a:r>
              <a:rPr lang="fa-IR" b="1" dirty="0">
                <a:cs typeface="B Titr" panose="00000700000000000000" pitchFamily="2" charset="-78"/>
              </a:rPr>
              <a:t>در حال حاضر استانداردهای ملی ایران عمدتا بر اساس استانداردهای بین المللی </a:t>
            </a:r>
            <a:r>
              <a:rPr lang="en-US" b="1" dirty="0">
                <a:cs typeface="B Titr" panose="00000700000000000000" pitchFamily="2" charset="-78"/>
              </a:rPr>
              <a:t>ISO</a:t>
            </a:r>
            <a:r>
              <a:rPr lang="fa-IR" b="1" dirty="0">
                <a:cs typeface="B Titr" panose="00000700000000000000" pitchFamily="2" charset="-78"/>
              </a:rPr>
              <a:t> و در برخی</a:t>
            </a:r>
            <a:r>
              <a:rPr lang="en-US" b="1" dirty="0">
                <a:cs typeface="B Titr" panose="00000700000000000000" pitchFamily="2" charset="-78"/>
              </a:rPr>
              <a:t> </a:t>
            </a:r>
            <a:r>
              <a:rPr lang="fa-IR" b="1" dirty="0">
                <a:cs typeface="B Titr" panose="00000700000000000000" pitchFamily="2" charset="-78"/>
              </a:rPr>
              <a:t>موارد براساس استانداردهای منطقه ای (با توجه به حجم بازار آن محصول) تدوین میگردند </a:t>
            </a:r>
          </a:p>
          <a:p>
            <a:pPr algn="r" rtl="1"/>
            <a:r>
              <a:rPr lang="fa-IR" b="1" dirty="0">
                <a:cs typeface="B Titr" panose="00000700000000000000" pitchFamily="2" charset="-78"/>
              </a:rPr>
              <a:t>استاندارهای بین المللی </a:t>
            </a:r>
            <a:r>
              <a:rPr lang="en-US" b="1" dirty="0">
                <a:cs typeface="B Titr" panose="00000700000000000000" pitchFamily="2" charset="-78"/>
              </a:rPr>
              <a:t>ISO</a:t>
            </a:r>
            <a:r>
              <a:rPr lang="fa-IR" b="1" dirty="0">
                <a:cs typeface="B Titr" panose="00000700000000000000" pitchFamily="2" charset="-78"/>
              </a:rPr>
              <a:t> بنحوی تدوین میگردند که حالت جهان شمول داشته و فاقد الزامات منطقه ای هستند. </a:t>
            </a:r>
          </a:p>
          <a:p>
            <a:pPr algn="r" rtl="1"/>
            <a:r>
              <a:rPr lang="fa-IR" b="1" dirty="0">
                <a:cs typeface="B Titr" panose="00000700000000000000" pitchFamily="2" charset="-78"/>
              </a:rPr>
              <a:t>درتدوین برخی استانداردهای ملی که ازاستانداردهای منطقه</a:t>
            </a:r>
            <a:r>
              <a:rPr lang="en-US" b="1" dirty="0">
                <a:cs typeface="B Titr" panose="00000700000000000000" pitchFamily="2" charset="-78"/>
              </a:rPr>
              <a:t> </a:t>
            </a:r>
            <a:r>
              <a:rPr lang="fa-IR" b="1" dirty="0">
                <a:cs typeface="B Titr" panose="00000700000000000000" pitchFamily="2" charset="-78"/>
              </a:rPr>
              <a:t>ای استفاده شده الزامات منطقه</a:t>
            </a:r>
            <a:r>
              <a:rPr lang="en-US" b="1" dirty="0">
                <a:cs typeface="B Titr" panose="00000700000000000000" pitchFamily="2" charset="-78"/>
              </a:rPr>
              <a:t> </a:t>
            </a:r>
            <a:r>
              <a:rPr lang="fa-IR" b="1" dirty="0">
                <a:cs typeface="B Titr" panose="00000700000000000000" pitchFamily="2" charset="-78"/>
              </a:rPr>
              <a:t>ای حذف شده اند بعنوان مثال از استاندارد مشهور و پر کاربرد </a:t>
            </a:r>
            <a:r>
              <a:rPr lang="en-US" b="1" dirty="0">
                <a:cs typeface="B Titr" panose="00000700000000000000" pitchFamily="2" charset="-78"/>
              </a:rPr>
              <a:t>EN 10025 </a:t>
            </a:r>
            <a:r>
              <a:rPr lang="fa-IR" b="1" dirty="0">
                <a:cs typeface="B Titr" panose="00000700000000000000" pitchFamily="2" charset="-78"/>
              </a:rPr>
              <a:t> ضمیمه </a:t>
            </a:r>
            <a:r>
              <a:rPr lang="en-US" b="1" dirty="0">
                <a:cs typeface="B Titr" panose="00000700000000000000" pitchFamily="2" charset="-78"/>
              </a:rPr>
              <a:t>B </a:t>
            </a:r>
            <a:r>
              <a:rPr lang="fa-IR" b="1" dirty="0">
                <a:cs typeface="B Titr" panose="00000700000000000000" pitchFamily="2" charset="-78"/>
              </a:rPr>
              <a:t> آن حذف گردیده است</a:t>
            </a:r>
            <a:endParaRPr lang="en-US" b="1" dirty="0">
              <a:cs typeface="B Titr" panose="00000700000000000000" pitchFamily="2" charset="-78"/>
            </a:endParaRPr>
          </a:p>
          <a:p>
            <a:endParaRPr lang="en-US" dirty="0">
              <a:cs typeface="B Titr" panose="00000700000000000000" pitchFamily="2" charset="-78"/>
            </a:endParaRPr>
          </a:p>
        </p:txBody>
      </p:sp>
    </p:spTree>
    <p:extLst>
      <p:ext uri="{BB962C8B-B14F-4D97-AF65-F5344CB8AC3E}">
        <p14:creationId xmlns:p14="http://schemas.microsoft.com/office/powerpoint/2010/main" val="3478193723"/>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457200"/>
          </a:xfrm>
        </p:spPr>
        <p:txBody>
          <a:bodyPr>
            <a:normAutofit fontScale="90000"/>
          </a:bodyPr>
          <a:lstStyle/>
          <a:p>
            <a:pPr algn="r" rtl="1"/>
            <a:r>
              <a:rPr lang="fa-IR" b="1" dirty="0">
                <a:solidFill>
                  <a:srgbClr val="C00000"/>
                </a:solidFill>
                <a:cs typeface="B Titr" panose="00000700000000000000" pitchFamily="2" charset="-78"/>
              </a:rPr>
              <a:t>1-1 ضمیمه </a:t>
            </a:r>
            <a:r>
              <a:rPr lang="en-US" b="1" dirty="0">
                <a:solidFill>
                  <a:srgbClr val="C00000"/>
                </a:solidFill>
                <a:cs typeface="B Titr" panose="00000700000000000000" pitchFamily="2" charset="-78"/>
              </a:rPr>
              <a:t>B</a:t>
            </a:r>
            <a:r>
              <a:rPr lang="fa-IR" b="1" dirty="0">
                <a:solidFill>
                  <a:srgbClr val="C00000"/>
                </a:solidFill>
                <a:cs typeface="B Titr" panose="00000700000000000000" pitchFamily="2" charset="-78"/>
              </a:rPr>
              <a:t> استاندارد </a:t>
            </a:r>
            <a:r>
              <a:rPr lang="en-US" b="1" dirty="0">
                <a:solidFill>
                  <a:srgbClr val="C00000"/>
                </a:solidFill>
                <a:cs typeface="B Titr" panose="00000700000000000000" pitchFamily="2" charset="-78"/>
              </a:rPr>
              <a:t>EN10025</a:t>
            </a:r>
          </a:p>
        </p:txBody>
      </p:sp>
      <p:sp>
        <p:nvSpPr>
          <p:cNvPr id="4" name="Content Placeholder 3"/>
          <p:cNvSpPr>
            <a:spLocks noGrp="1"/>
          </p:cNvSpPr>
          <p:nvPr>
            <p:ph sz="half" idx="2"/>
          </p:nvPr>
        </p:nvSpPr>
        <p:spPr>
          <a:xfrm>
            <a:off x="4648200" y="1600200"/>
            <a:ext cx="4038600" cy="4525963"/>
          </a:xfrm>
        </p:spPr>
        <p:txBody>
          <a:bodyPr>
            <a:normAutofit fontScale="92500" lnSpcReduction="20000"/>
          </a:bodyPr>
          <a:lstStyle/>
          <a:p>
            <a:pPr algn="just" rtl="1">
              <a:lnSpc>
                <a:spcPct val="150000"/>
              </a:lnSpc>
            </a:pPr>
            <a:r>
              <a:rPr lang="fa-IR" sz="2000" dirty="0">
                <a:cs typeface="B Titr" panose="00000700000000000000" pitchFamily="2" charset="-78"/>
              </a:rPr>
              <a:t>شامل ارزیابی تطابق استاندارد با محصول فولادی عرضه شده توسط سازنده است که مبتنی بر ممیزی فرآیند و همچنین تست محصول است که سازنده ها پس از ارزیابی موفق به اخذ نشان </a:t>
            </a:r>
            <a:r>
              <a:rPr lang="en-US" sz="2000" dirty="0">
                <a:cs typeface="B Titr" panose="00000700000000000000" pitchFamily="2" charset="-78"/>
              </a:rPr>
              <a:t>CE  </a:t>
            </a:r>
            <a:r>
              <a:rPr lang="fa-IR" sz="2000" dirty="0">
                <a:cs typeface="B Titr" panose="00000700000000000000" pitchFamily="2" charset="-78"/>
              </a:rPr>
              <a:t> از اتحادیه اروپا شده و مجوز صادرات به کشورهای اروپایی را دریافت مینمایند</a:t>
            </a:r>
          </a:p>
          <a:p>
            <a:pPr algn="just" rtl="1">
              <a:lnSpc>
                <a:spcPct val="150000"/>
              </a:lnSpc>
            </a:pPr>
            <a:r>
              <a:rPr lang="fa-IR" sz="2000" dirty="0">
                <a:cs typeface="B Titr" panose="00000700000000000000" pitchFamily="2" charset="-78"/>
              </a:rPr>
              <a:t>روسیه(</a:t>
            </a:r>
            <a:r>
              <a:rPr lang="en-US" sz="2000" dirty="0">
                <a:cs typeface="B Titr" panose="00000700000000000000" pitchFamily="2" charset="-78"/>
              </a:rPr>
              <a:t>GOST</a:t>
            </a:r>
            <a:r>
              <a:rPr lang="fa-IR" sz="2000" dirty="0">
                <a:cs typeface="B Titr" panose="00000700000000000000" pitchFamily="2" charset="-78"/>
              </a:rPr>
              <a:t>) وکشورهای آسیایی همانند هند (گواهی </a:t>
            </a:r>
            <a:r>
              <a:rPr lang="en-US" sz="2000" dirty="0">
                <a:cs typeface="B Titr" panose="00000700000000000000" pitchFamily="2" charset="-78"/>
              </a:rPr>
              <a:t>BIS</a:t>
            </a:r>
            <a:r>
              <a:rPr lang="fa-IR" sz="2000" dirty="0">
                <a:cs typeface="B Titr" panose="00000700000000000000" pitchFamily="2" charset="-78"/>
              </a:rPr>
              <a:t>)،تایلند(</a:t>
            </a:r>
            <a:r>
              <a:rPr lang="en-US" sz="2000" dirty="0">
                <a:cs typeface="B Titr" panose="00000700000000000000" pitchFamily="2" charset="-78"/>
              </a:rPr>
              <a:t>TAI</a:t>
            </a:r>
            <a:r>
              <a:rPr lang="fa-IR" sz="2000" dirty="0">
                <a:cs typeface="B Titr" panose="00000700000000000000" pitchFamily="2" charset="-78"/>
              </a:rPr>
              <a:t>) و مالزی و... نیز با اقتباس از مدل فوق گواهیهای مشابهی را اعطاء مینمایند</a:t>
            </a:r>
            <a:endParaRPr lang="en-US" sz="2000" dirty="0">
              <a:cs typeface="B Titr" panose="00000700000000000000" pitchFamily="2" charset="-78"/>
            </a:endParaRPr>
          </a:p>
          <a:p>
            <a:pPr algn="just">
              <a:lnSpc>
                <a:spcPct val="150000"/>
              </a:lnSpc>
            </a:pPr>
            <a:endParaRPr lang="en-US" sz="2000" dirty="0">
              <a:cs typeface="B Titr" panose="00000700000000000000" pitchFamily="2" charset="-78"/>
            </a:endParaRPr>
          </a:p>
        </p:txBody>
      </p:sp>
      <p:pic>
        <p:nvPicPr>
          <p:cNvPr id="5" name="Content Placeholder 4"/>
          <p:cNvPicPr>
            <a:picLocks noGrp="1" noChangeAspect="1"/>
          </p:cNvPicPr>
          <p:nvPr>
            <p:ph sz="half" idx="1"/>
          </p:nvPr>
        </p:nvPicPr>
        <p:blipFill>
          <a:blip r:embed="rId2"/>
          <a:stretch>
            <a:fillRect/>
          </a:stretch>
        </p:blipFill>
        <p:spPr>
          <a:xfrm>
            <a:off x="457200" y="1828800"/>
            <a:ext cx="4038600" cy="4038600"/>
          </a:xfrm>
          <a:prstGeom prst="rect">
            <a:avLst/>
          </a:prstGeom>
        </p:spPr>
      </p:pic>
    </p:spTree>
    <p:extLst>
      <p:ext uri="{BB962C8B-B14F-4D97-AF65-F5344CB8AC3E}">
        <p14:creationId xmlns:p14="http://schemas.microsoft.com/office/powerpoint/2010/main" val="155905677"/>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838656656"/>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ounded Rectangle 2"/>
          <p:cNvSpPr/>
          <p:nvPr/>
        </p:nvSpPr>
        <p:spPr>
          <a:xfrm>
            <a:off x="6324600" y="914400"/>
            <a:ext cx="2362200" cy="1600200"/>
          </a:xfrm>
          <a:prstGeom prst="roundRect">
            <a:avLst/>
          </a:prstGeom>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629400" y="1252835"/>
            <a:ext cx="1710725" cy="923330"/>
          </a:xfrm>
          <a:prstGeom prst="rect">
            <a:avLst/>
          </a:prstGeom>
        </p:spPr>
        <p:txBody>
          <a:bodyPr wrap="none">
            <a:spAutoFit/>
          </a:bodyPr>
          <a:lstStyle/>
          <a:p>
            <a:r>
              <a:rPr lang="fa-IR" sz="5400" b="1" dirty="0">
                <a:solidFill>
                  <a:srgbClr val="C00000"/>
                </a:solidFill>
                <a:cs typeface="B Titr" panose="00000700000000000000" pitchFamily="2" charset="-78"/>
              </a:rPr>
              <a:t>سوال</a:t>
            </a:r>
            <a:r>
              <a:rPr lang="fa-IR" sz="4800" b="1" dirty="0">
                <a:solidFill>
                  <a:srgbClr val="C00000"/>
                </a:solidFill>
                <a:cs typeface="B Titr" panose="00000700000000000000" pitchFamily="2" charset="-78"/>
              </a:rPr>
              <a:t>؟</a:t>
            </a:r>
            <a:endParaRPr lang="en-US" sz="4800" b="1" dirty="0">
              <a:solidFill>
                <a:srgbClr val="C00000"/>
              </a:solidFill>
              <a:cs typeface="B Titr" panose="00000700000000000000" pitchFamily="2" charset="-78"/>
            </a:endParaRPr>
          </a:p>
        </p:txBody>
      </p:sp>
    </p:spTree>
    <p:extLst>
      <p:ext uri="{BB962C8B-B14F-4D97-AF65-F5344CB8AC3E}">
        <p14:creationId xmlns:p14="http://schemas.microsoft.com/office/powerpoint/2010/main" val="3629045349"/>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773892197"/>
              </p:ext>
            </p:extLst>
          </p:nvPr>
        </p:nvGraphicFramePr>
        <p:xfrm>
          <a:off x="2590800" y="14478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27865758"/>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rtl="1"/>
            <a:r>
              <a:rPr lang="fa-IR" b="1" dirty="0">
                <a:solidFill>
                  <a:srgbClr val="C00000"/>
                </a:solidFill>
                <a:cs typeface="B Titr" panose="00000700000000000000" pitchFamily="2" charset="-78"/>
              </a:rPr>
              <a:t>1-2 بررسی استاندارد فولاد و محصولات فولادی –الزامات فنی عمومی تحویل (شماره 18681)</a:t>
            </a:r>
            <a:endParaRPr lang="en-US" b="1" dirty="0">
              <a:solidFill>
                <a:srgbClr val="C00000"/>
              </a:solidFill>
              <a:cs typeface="B Titr" panose="000007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457200" y="1828801"/>
            <a:ext cx="8229600" cy="3964034"/>
          </a:xfrm>
          <a:prstGeom prst="rect">
            <a:avLst/>
          </a:prstGeom>
        </p:spPr>
      </p:pic>
    </p:spTree>
    <p:extLst>
      <p:ext uri="{BB962C8B-B14F-4D97-AF65-F5344CB8AC3E}">
        <p14:creationId xmlns:p14="http://schemas.microsoft.com/office/powerpoint/2010/main" val="3218618951"/>
      </p:ext>
    </p:extLst>
  </p:cSld>
  <p:clrMapOvr>
    <a:masterClrMapping/>
  </p:clrMapOvr>
  <p:transition spd="slow">
    <p:fade/>
  </p:transition>
</p:sld>
</file>

<file path=ppt/tags/tag1.xml><?xml version="1.0" encoding="utf-8"?>
<p:tagLst xmlns:a="http://schemas.openxmlformats.org/drawingml/2006/main" xmlns:r="http://schemas.openxmlformats.org/officeDocument/2006/relationships" xmlns:p="http://schemas.openxmlformats.org/presentationml/2006/main">
  <p:tag name="DVSECTIONID" val="6QLnjpDmemWvdkPv8CNhLB"/>
</p:tagLst>
</file>

<file path=ppt/tags/tag2.xml><?xml version="1.0" encoding="utf-8"?>
<p:tagLst xmlns:a="http://schemas.openxmlformats.org/drawingml/2006/main" xmlns:r="http://schemas.openxmlformats.org/officeDocument/2006/relationships" xmlns:p="http://schemas.openxmlformats.org/presentationml/2006/main">
  <p:tag name="DVSHAPEID" val="K4nqtrpMJHznzW6iQWuGbY"/>
</p:tagLst>
</file>

<file path=ppt/tags/tag3.xml><?xml version="1.0" encoding="utf-8"?>
<p:tagLst xmlns:a="http://schemas.openxmlformats.org/drawingml/2006/main" xmlns:r="http://schemas.openxmlformats.org/officeDocument/2006/relationships" xmlns:p="http://schemas.openxmlformats.org/presentationml/2006/main">
  <p:tag name="DVSHAPEID" val="9TlgkWg9GbD75tZxSe07Sl"/>
</p:tagLst>
</file>

<file path=ppt/tags/tag4.xml><?xml version="1.0" encoding="utf-8"?>
<p:tagLst xmlns:a="http://schemas.openxmlformats.org/drawingml/2006/main" xmlns:r="http://schemas.openxmlformats.org/officeDocument/2006/relationships" xmlns:p="http://schemas.openxmlformats.org/presentationml/2006/main">
  <p:tag name="DVSECTIONID" val="wjzqUzkCEyRs7MDbtn22K6"/>
</p:tagLst>
</file>

<file path=ppt/tags/tag5.xml><?xml version="1.0" encoding="utf-8"?>
<p:tagLst xmlns:a="http://schemas.openxmlformats.org/drawingml/2006/main" xmlns:r="http://schemas.openxmlformats.org/officeDocument/2006/relationships" xmlns:p="http://schemas.openxmlformats.org/presentationml/2006/main">
  <p:tag name="DVSECTIONID" val="FWTzd7aXBssOmYs9yuGiml"/>
</p:tagLst>
</file>

<file path=ppt/tags/tag6.xml><?xml version="1.0" encoding="utf-8"?>
<p:tagLst xmlns:a="http://schemas.openxmlformats.org/drawingml/2006/main" xmlns:r="http://schemas.openxmlformats.org/officeDocument/2006/relationships" xmlns:p="http://schemas.openxmlformats.org/presentationml/2006/main">
  <p:tag name="DVSHAPEID" val="fEx7i1o5WFYMUt4c6svz0o"/>
</p:tagLst>
</file>

<file path=ppt/tags/tag7.xml><?xml version="1.0" encoding="utf-8"?>
<p:tagLst xmlns:a="http://schemas.openxmlformats.org/drawingml/2006/main" xmlns:r="http://schemas.openxmlformats.org/officeDocument/2006/relationships" xmlns:p="http://schemas.openxmlformats.org/presentationml/2006/main">
  <p:tag name="DVSECTIONID" val="GeXH6ortg5F8MBDBCXffNY"/>
</p:tagLst>
</file>

<file path=ppt/theme/theme1.xml><?xml version="1.0" encoding="utf-8"?>
<a:theme xmlns:a="http://schemas.openxmlformats.org/drawingml/2006/main" name="Project Status Repor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A3501ADB-0687-4C08-ACC7-50606E23354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Project status report presentation</Template>
  <TotalTime>0</TotalTime>
  <Words>1880</Words>
  <Application>Microsoft Office PowerPoint</Application>
  <PresentationFormat>On-screen Show (4:3)</PresentationFormat>
  <Paragraphs>142</Paragraphs>
  <Slides>25</Slides>
  <Notes>5</Notes>
  <HiddenSlides>2</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B Titr</vt:lpstr>
      <vt:lpstr>Courier New</vt:lpstr>
      <vt:lpstr>Calibri</vt:lpstr>
      <vt:lpstr>Arial</vt:lpstr>
      <vt:lpstr>Georgia</vt:lpstr>
      <vt:lpstr>Times New Roman</vt:lpstr>
      <vt:lpstr>Project Status Report</vt:lpstr>
      <vt:lpstr>روش ارزیابی انطباق محصولات فولادی</vt:lpstr>
      <vt:lpstr>نگاه کلی به پروژه</vt:lpstr>
      <vt:lpstr>وضعیت فعلی محصولات فولادی موجود در بازارو همچنین شرایط برخی تولید کنندگان داخلی</vt:lpstr>
      <vt:lpstr>PowerPoint Presentation</vt:lpstr>
      <vt:lpstr>1:قوانین و استانداردهای فولاد</vt:lpstr>
      <vt:lpstr>1-1 ضمیمه B استاندارد EN10025</vt:lpstr>
      <vt:lpstr>PowerPoint Presentation</vt:lpstr>
      <vt:lpstr>PowerPoint Presentation</vt:lpstr>
      <vt:lpstr>1-2 بررسی استاندارد فولاد و محصولات فولادی –الزامات فنی عمومی تحویل (شماره 18681)</vt:lpstr>
      <vt:lpstr>1-3 بررسی بندهای مختلف استاندارد</vt:lpstr>
      <vt:lpstr>1-4 بررسی بندهای مختلف استاندارد</vt:lpstr>
      <vt:lpstr>1-5 ایمنی و بهداشت و محیط زیست</vt:lpstr>
      <vt:lpstr>2-نحوه اجراء و پیاده سازی استاندارد ملی</vt:lpstr>
      <vt:lpstr>2-1مواردی که در مبادی ورودی قابل کنترل نیستند</vt:lpstr>
      <vt:lpstr>2- 2بررسی بندهای مختلف استاندارد</vt:lpstr>
      <vt:lpstr>جمع بندی</vt:lpstr>
      <vt:lpstr>PowerPoint Presentation</vt:lpstr>
      <vt:lpstr>رویکردهای جهانی در بررسیهای کیفی کالاهای حساس</vt:lpstr>
      <vt:lpstr>جهت الگو برداری</vt:lpstr>
      <vt:lpstr>PowerPoint Presentation</vt:lpstr>
      <vt:lpstr>PowerPoint Presentation</vt:lpstr>
      <vt:lpstr>ارزیابی تطابق با استاندارد مطابق مدل IR MARKING</vt:lpstr>
      <vt:lpstr>ارزیابی تطابق با استاندارد مطابق مدل IR MARKING</vt:lpstr>
      <vt:lpstr>پیشنهادات</vt:lpstr>
      <vt:lpstr>با تشکر از حضار محترم</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2017-01-27T09:53:15Z</dcterms:created>
  <dcterms:modified xsi:type="dcterms:W3CDTF">2017-02-22T07:23:33Z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TC016745569991</vt:lpwstr>
  </property>
</Properties>
</file>